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69" r:id="rId3"/>
    <p:sldId id="300" r:id="rId4"/>
    <p:sldId id="297" r:id="rId5"/>
    <p:sldId id="305" r:id="rId6"/>
    <p:sldId id="299" r:id="rId7"/>
    <p:sldId id="306" r:id="rId8"/>
    <p:sldId id="30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1125" autoAdjust="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E705E-274D-4DD5-A26C-BB4AB7495DE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F069F-D823-4BB3-9487-709CE9AD9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28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8FCD-FB6A-4EF5-87D9-7224CD303F6E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57C-CFDC-4DC5-B65F-2DF659CF3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8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8FCD-FB6A-4EF5-87D9-7224CD303F6E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57C-CFDC-4DC5-B65F-2DF659CF3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68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8FCD-FB6A-4EF5-87D9-7224CD303F6E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57C-CFDC-4DC5-B65F-2DF659CF3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1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8FCD-FB6A-4EF5-87D9-7224CD303F6E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57C-CFDC-4DC5-B65F-2DF659CF3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09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8FCD-FB6A-4EF5-87D9-7224CD303F6E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57C-CFDC-4DC5-B65F-2DF659CF3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39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8FCD-FB6A-4EF5-87D9-7224CD303F6E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57C-CFDC-4DC5-B65F-2DF659CF3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3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8FCD-FB6A-4EF5-87D9-7224CD303F6E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57C-CFDC-4DC5-B65F-2DF659CF3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17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8FCD-FB6A-4EF5-87D9-7224CD303F6E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57C-CFDC-4DC5-B65F-2DF659CF3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14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8FCD-FB6A-4EF5-87D9-7224CD303F6E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57C-CFDC-4DC5-B65F-2DF659CF3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2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8FCD-FB6A-4EF5-87D9-7224CD303F6E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57C-CFDC-4DC5-B65F-2DF659CF3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70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8FCD-FB6A-4EF5-87D9-7224CD303F6E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4057C-CFDC-4DC5-B65F-2DF659CF3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9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F8FCD-FB6A-4EF5-87D9-7224CD303F6E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4057C-CFDC-4DC5-B65F-2DF659CF3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60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8364" y="411094"/>
            <a:ext cx="10113818" cy="57126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854439"/>
            <a:ext cx="9144000" cy="4403361"/>
          </a:xfrm>
        </p:spPr>
        <p:txBody>
          <a:bodyPr>
            <a:normAutofit fontScale="92500"/>
          </a:bodyPr>
          <a:lstStyle/>
          <a:p>
            <a:r>
              <a:rPr lang="kk-KZ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Сауат ашу </a:t>
            </a:r>
          </a:p>
          <a:p>
            <a:r>
              <a:rPr lang="kk-KZ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сынып </a:t>
            </a:r>
          </a:p>
          <a:p>
            <a:r>
              <a:rPr lang="kk-KZ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Бөлім: Тағам және сусын</a:t>
            </a:r>
          </a:p>
          <a:p>
            <a:r>
              <a:rPr lang="kk-KZ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6-сабақ</a:t>
            </a:r>
          </a:p>
          <a:p>
            <a:r>
              <a:rPr lang="kk-KZ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 асханасы</a:t>
            </a:r>
          </a:p>
          <a:p>
            <a:r>
              <a:rPr lang="kk-KZ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Жуан және жіңішке дауысты дыбыстар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3564" y="411094"/>
            <a:ext cx="10113818" cy="57126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4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</a:p>
          <a:p>
            <a:r>
              <a:rPr lang="kk-KZ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 асханасы</a:t>
            </a:r>
          </a:p>
          <a:p>
            <a:r>
              <a:rPr lang="kk-KZ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Жуан және жіңішке дауысты дыбыстар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</a:p>
          <a:p>
            <a:r>
              <a:rPr lang="kk-KZ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Дауысты дыбыстардың жуан немесе жіңішке екенін ажырата аламын</a:t>
            </a:r>
          </a:p>
        </p:txBody>
      </p:sp>
    </p:spTree>
    <p:extLst>
      <p:ext uri="{BB962C8B-B14F-4D97-AF65-F5344CB8AC3E}">
        <p14:creationId xmlns:p14="http://schemas.microsoft.com/office/powerpoint/2010/main" val="35672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6670" y="2762518"/>
            <a:ext cx="3232597" cy="13136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Дауысты дыбыстар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7284" y="892935"/>
            <a:ext cx="3515931" cy="10689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Жуан дауысты дыбыстар: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10009" y="4043965"/>
            <a:ext cx="3670479" cy="10689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Жіңішке дауысты дыбыстар: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82364" y="2135746"/>
            <a:ext cx="2082087" cy="7856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 о, ұ, </a:t>
            </a:r>
            <a: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kk-KZ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95620" y="5288921"/>
            <a:ext cx="2455574" cy="8972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ә, е, ө, ү, </a:t>
            </a:r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kk-KZ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>
            <a:stCxn id="4" idx="3"/>
          </p:cNvCxnSpPr>
          <p:nvPr/>
        </p:nvCxnSpPr>
        <p:spPr>
          <a:xfrm flipV="1">
            <a:off x="3799267" y="1648496"/>
            <a:ext cx="1788017" cy="1770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3"/>
            <a:endCxn id="6" idx="1"/>
          </p:cNvCxnSpPr>
          <p:nvPr/>
        </p:nvCxnSpPr>
        <p:spPr>
          <a:xfrm>
            <a:off x="3799267" y="3419341"/>
            <a:ext cx="1710742" cy="1159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74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61" y="0"/>
            <a:ext cx="2819400" cy="806852"/>
          </a:xfrm>
        </p:spPr>
        <p:txBody>
          <a:bodyPr>
            <a:normAutofit/>
          </a:bodyPr>
          <a:lstStyle/>
          <a:p>
            <a:r>
              <a:rPr lang="kk-K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Оқылым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861" y="643270"/>
            <a:ext cx="10395398" cy="22087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k-KZ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1-жаттығу. Өлеңді мәнерлеп оқы.</a:t>
            </a:r>
          </a:p>
          <a:p>
            <a:pPr marL="0" indent="0">
              <a:buNone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Біздің бұл мектепте</a:t>
            </a:r>
          </a:p>
          <a:p>
            <a:pPr marL="0" indent="0">
              <a:buNone/>
            </a:pPr>
            <a:r>
              <a:rPr lang="kk-K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 әсем асхана.</a:t>
            </a:r>
          </a:p>
          <a:p>
            <a:pPr marL="0" indent="0">
              <a:buNone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 онда аспазшы-</a:t>
            </a:r>
          </a:p>
          <a:p>
            <a:pPr marL="0" indent="0">
              <a:buNone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 көңіл жақсы аға.</a:t>
            </a:r>
          </a:p>
          <a:p>
            <a:pPr marL="0" indent="0">
              <a:buNone/>
            </a:pP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84207" y="643270"/>
            <a:ext cx="4907925" cy="2292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Әлде май, құймақ па?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Борщ па, сорпа ма?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Әлде бал, қаймақ па?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Тұрады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ортада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346101" y="2353128"/>
            <a:ext cx="4907925" cy="2292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Тәп-тәтті тағамы,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Ағай ас маманы.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Пісіре білгенге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Астың жоқ жаманы.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700244" y="4337435"/>
            <a:ext cx="3468174" cy="448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k-KZ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Қабдыкәрім Ыдырысов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29861" y="4786275"/>
            <a:ext cx="9250251" cy="1401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k-KZ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 жауап бер.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Өлең не туралы ?</a:t>
            </a:r>
          </a:p>
          <a:p>
            <a:pPr marL="0" indent="0"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«Астың жоқ жаманы» дегенді қалай түсінесің?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4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20" y="94670"/>
            <a:ext cx="3720921" cy="884126"/>
          </a:xfrm>
        </p:spPr>
        <p:txBody>
          <a:bodyPr>
            <a:normAutofit/>
          </a:bodyPr>
          <a:lstStyle/>
          <a:p>
            <a:r>
              <a:rPr lang="kk-KZ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Сөз жұмбақ 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620" y="850009"/>
            <a:ext cx="10515600" cy="1262127"/>
          </a:xfrm>
        </p:spPr>
        <p:txBody>
          <a:bodyPr/>
          <a:lstStyle/>
          <a:p>
            <a:pPr marL="0" indent="0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2-жаттығу. Сөзжұмбақты дұрыс шешсеңдер, өлеңдегі аспазшының аты шығады. Ол үшін суреттегілердің атауларын тиісті төркездерге орналастырыңдар.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869" t="15112" r="24575" b="54142"/>
          <a:stretch/>
        </p:blipFill>
        <p:spPr>
          <a:xfrm>
            <a:off x="2588653" y="2125977"/>
            <a:ext cx="6057363" cy="4133155"/>
          </a:xfrm>
          <a:prstGeom prst="rect">
            <a:avLst/>
          </a:prstGeom>
        </p:spPr>
      </p:pic>
      <p:pic>
        <p:nvPicPr>
          <p:cNvPr id="1026" name="Picture 2" descr="Мультяшный смешной повар с усами держит серебряное блюдо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2" y="3631594"/>
            <a:ext cx="2847170" cy="282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к нарисовать торт со свечами поэтапно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1" t="7865" r="25807" b="4585"/>
          <a:stretch/>
        </p:blipFill>
        <p:spPr bwMode="auto">
          <a:xfrm>
            <a:off x="9859812" y="5002123"/>
            <a:ext cx="1622815" cy="145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Яблоко мультяшное векторы, картинки, клипарт Яблоко мультяшное | скачать на  Depositphoto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7" r="12235" b="9827"/>
          <a:stretch/>
        </p:blipFill>
        <p:spPr bwMode="auto">
          <a:xfrm>
            <a:off x="7685961" y="3060178"/>
            <a:ext cx="1329249" cy="120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ультяшный желтый ананас изображение_Фото номер 401532034_PSD Формат  изображения_ru.lovepik.co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6" t="8127" r="13958" b="3731"/>
          <a:stretch/>
        </p:blipFill>
        <p:spPr bwMode="auto">
          <a:xfrm>
            <a:off x="7954633" y="4482263"/>
            <a:ext cx="1528298" cy="124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Узбекская слоеная самса: как приготовить, пошаговый рецепт с фото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0" t="3479" r="5365" b="7226"/>
          <a:stretch/>
        </p:blipFill>
        <p:spPr bwMode="auto">
          <a:xfrm>
            <a:off x="8668901" y="1762340"/>
            <a:ext cx="1970467" cy="148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Сары май. Бейімбет Майлин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5"/>
          <a:stretch/>
        </p:blipFill>
        <p:spPr bwMode="auto">
          <a:xfrm>
            <a:off x="9595780" y="3631594"/>
            <a:ext cx="1762742" cy="126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81093" y="2279561"/>
            <a:ext cx="736241" cy="7806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32071" y="2276100"/>
            <a:ext cx="736241" cy="7806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2607" y="2252838"/>
            <a:ext cx="736241" cy="7806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71577" y="2252838"/>
            <a:ext cx="810290" cy="7806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61145" y="2265460"/>
            <a:ext cx="736241" cy="7806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49240" y="3025568"/>
            <a:ext cx="736241" cy="7806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02997" y="3020577"/>
            <a:ext cx="736241" cy="7806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82604" y="3046077"/>
            <a:ext cx="736241" cy="7806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21967" y="3033455"/>
            <a:ext cx="736241" cy="7806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80580" y="3789021"/>
            <a:ext cx="736241" cy="7806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33021" y="3801194"/>
            <a:ext cx="736241" cy="7806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69150" y="3801193"/>
            <a:ext cx="736241" cy="7806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08154" y="4569638"/>
            <a:ext cx="736241" cy="7806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28139" y="4581810"/>
            <a:ext cx="736241" cy="7806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76551" y="4555537"/>
            <a:ext cx="736241" cy="7806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81477" y="4581809"/>
            <a:ext cx="736241" cy="7806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08603" y="4555537"/>
            <a:ext cx="810290" cy="8113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620694" y="4581808"/>
            <a:ext cx="736241" cy="7806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72126" y="5325648"/>
            <a:ext cx="736241" cy="7806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608214" y="5339489"/>
            <a:ext cx="736241" cy="7806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341697" y="5349548"/>
            <a:ext cx="736241" cy="7806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02480" y="5352885"/>
            <a:ext cx="736241" cy="7806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5459" y="5821251"/>
            <a:ext cx="2228045" cy="6362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Самат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5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348" y="281412"/>
            <a:ext cx="2819400" cy="806852"/>
          </a:xfrm>
        </p:spPr>
        <p:txBody>
          <a:bodyPr/>
          <a:lstStyle/>
          <a:p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Жазылым</a:t>
            </a:r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348" y="1088263"/>
            <a:ext cx="10515600" cy="5441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k-KZ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3-жаттығу. Көркем жазу.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kk-K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 – адамның арқауы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kk-KZ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-Жуан дауысты дыбыстардың астын сыз</a:t>
            </a:r>
            <a:r>
              <a:rPr lang="kk-KZ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kk-KZ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5-жаттығу.Сөйлемдерді көшіріп жаз. Есіңе сақта.</a:t>
            </a:r>
          </a:p>
          <a:p>
            <a:pPr marL="0" indent="0">
              <a:buNone/>
            </a:pP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Тамақты сораптамай іш.</a:t>
            </a:r>
          </a:p>
          <a:p>
            <a:pPr marL="0" indent="0">
              <a:buNone/>
            </a:pP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Тамақ ішіп отырғанда көп сөйлеме.</a:t>
            </a:r>
          </a:p>
          <a:p>
            <a:pPr marL="0" indent="0">
              <a:buNone/>
            </a:pP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Ізеттілік сөздерін айтуды ұмытпа.</a:t>
            </a:r>
          </a:p>
          <a:p>
            <a:pPr marL="0" indent="0">
              <a:buNone/>
            </a:pPr>
            <a:r>
              <a:rPr lang="kk-KZ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Тапсырма:</a:t>
            </a:r>
          </a:p>
          <a:p>
            <a:pPr marL="0" indent="0">
              <a:buNone/>
            </a:pP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Сөйлемдегі сөздерде дауысты дыбыстардың жуан немесе жіңішке екенін айту.</a:t>
            </a:r>
            <a:endParaRPr lang="kk-K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4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бор молочных продуктов, сливочное масло, йогурт, миска сметаны и творога,  мороженое, кувшин и стакан молока и сыра иллюстрации на белом фоне | 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51" y="3606083"/>
            <a:ext cx="4790940" cy="301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к побороть тягу к вредной еде? 7 шаг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162" y="176258"/>
            <a:ext cx="4790940" cy="323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12123" y="176257"/>
            <a:ext cx="5705341" cy="2811641"/>
          </a:xfrm>
        </p:spPr>
        <p:txBody>
          <a:bodyPr>
            <a:noAutofit/>
          </a:bodyPr>
          <a:lstStyle/>
          <a:p>
            <a:pPr algn="l"/>
            <a:r>
              <a:rPr lang="kk-KZ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Суретке қараңдар. Дүкен сөресіндегі тағам түрлерінен өздеріңе пайдалысын таңдап алыңдар. Содан соң  оның пайдалы екенін дәлелдеп көріңдер. 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Woman in apron Royalty Free Vector Image - Vector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2"/>
          <a:stretch/>
        </p:blipFill>
        <p:spPr bwMode="auto">
          <a:xfrm>
            <a:off x="2266682" y="2588654"/>
            <a:ext cx="3246548" cy="385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cdn1.vectorstock.com/i/1000x1000/15/05/green-tick-checkmark-icon-vector-226915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7" t="22930" r="28180" b="30606"/>
          <a:stretch/>
        </p:blipFill>
        <p:spPr bwMode="auto">
          <a:xfrm>
            <a:off x="9865216" y="5475102"/>
            <a:ext cx="862885" cy="96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0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2899" y="240662"/>
            <a:ext cx="10515600" cy="21756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 байланыс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/>
          <a:srcRect r="74265"/>
          <a:stretch/>
        </p:blipFill>
        <p:spPr>
          <a:xfrm>
            <a:off x="1082899" y="1328496"/>
            <a:ext cx="2378264" cy="5384704"/>
          </a:xfrm>
          <a:prstGeom prst="rect">
            <a:avLst/>
          </a:prstGeom>
        </p:spPr>
      </p:pic>
      <p:pic>
        <p:nvPicPr>
          <p:cNvPr id="6146" name="Picture 2" descr="Ромашка раскраска | kartik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t="11359" r="5284" b="6175"/>
          <a:stretch/>
        </p:blipFill>
        <p:spPr bwMode="auto">
          <a:xfrm>
            <a:off x="4005330" y="1783724"/>
            <a:ext cx="4919729" cy="50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3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125</Words>
  <Application>Microsoft Office PowerPoint</Application>
  <PresentationFormat>Широкоэкранный</PresentationFormat>
  <Paragraphs>77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Оқылым</vt:lpstr>
      <vt:lpstr>Сөз жұмбақ </vt:lpstr>
      <vt:lpstr>Жазылым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Акерке</cp:lastModifiedBy>
  <cp:revision>61</cp:revision>
  <dcterms:created xsi:type="dcterms:W3CDTF">2021-01-05T06:07:42Z</dcterms:created>
  <dcterms:modified xsi:type="dcterms:W3CDTF">2021-03-31T11:00:09Z</dcterms:modified>
</cp:coreProperties>
</file>