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1" r:id="rId4"/>
    <p:sldId id="269" r:id="rId5"/>
    <p:sldId id="258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99"/>
    <a:srgbClr val="FFCCCC"/>
    <a:srgbClr val="99FF33"/>
    <a:srgbClr val="E49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2f31f37-89ee-411e-bf77-96090b194e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14290"/>
            <a:ext cx="2312787" cy="305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406508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САУАТ АШУ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тоқсан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28-</a:t>
            </a: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сабақ. Әңгіме оқимын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071810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тақырыбы: 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мақсаты: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Тақырыпқа байланысты керекті сөздер, сызбалар, суреттер, белгілерін қолдана отырып, жай сөйлемдер/мәтін құрастыру және жазу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2eabc15bfa44e822ae32624e5fc02d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1785950" cy="1366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500042"/>
            <a:ext cx="6285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Суреттегі көгөністерді түрі мен дәмі жағынан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салыстырып көр.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542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00100" y="2000240"/>
            <a:ext cx="7500990" cy="2143140"/>
          </a:xfrm>
          <a:prstGeom prst="round2DiagRect">
            <a:avLst/>
          </a:prstGeom>
          <a:solidFill>
            <a:srgbClr val="FFCCCC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Пияз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ащы, ал қызылша - тәтті. Қияр - бұдыр, </a:t>
            </a:r>
          </a:p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 қызанақ -           , асқабақ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үлкен, картоп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292893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тегіс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28-1F5250S435-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906"/>
            <a:ext cx="3786214" cy="25140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6365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Сөйлемдерді өз үйшіктеріне кіргіз.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-04-08.png"/>
          <p:cNvPicPr>
            <a:picLocks noChangeAspect="1"/>
          </p:cNvPicPr>
          <p:nvPr/>
        </p:nvPicPr>
        <p:blipFill>
          <a:blip r:embed="rId2"/>
          <a:srcRect l="57031" t="8313" r="25781" b="15261"/>
          <a:stretch>
            <a:fillRect/>
          </a:stretch>
        </p:blipFill>
        <p:spPr>
          <a:xfrm>
            <a:off x="6143636" y="1000108"/>
            <a:ext cx="2286016" cy="571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71612"/>
            <a:ext cx="57864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Қандай тапсырыс бересіз?</a:t>
            </a:r>
          </a:p>
          <a:p>
            <a:pPr marL="342900" indent="-342900"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Нанды неден пісіреді?</a:t>
            </a:r>
          </a:p>
          <a:p>
            <a:pPr marL="342900" indent="-342900"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Астарыңыз дәмді болсын!</a:t>
            </a:r>
          </a:p>
          <a:p>
            <a:pPr marL="342900" indent="-342900"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Мен бәліш жасай аламын.</a:t>
            </a:r>
          </a:p>
          <a:p>
            <a:pPr marL="342900" indent="-342900"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Нұрлан “Сарыағаш” суы туралы мәтін құрады.</a:t>
            </a:r>
          </a:p>
          <a:p>
            <a:pPr marL="342900" indent="-342900"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Сенің жасаған салатың қандай дәмді!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4750595" y="2178835"/>
            <a:ext cx="171451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86248" y="2357430"/>
            <a:ext cx="1785950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500562" y="3357562"/>
            <a:ext cx="2214578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929190" y="2428868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572000" y="2786058"/>
            <a:ext cx="1571636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57620" y="5000636"/>
            <a:ext cx="228601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88e6ad5-0f5e-406e-a493-424abf69dbc9.jpg"/>
          <p:cNvPicPr>
            <a:picLocks noChangeAspect="1"/>
          </p:cNvPicPr>
          <p:nvPr/>
        </p:nvPicPr>
        <p:blipFill>
          <a:blip r:embed="rId3"/>
          <a:srcRect r="16597" b="3125"/>
          <a:stretch>
            <a:fillRect/>
          </a:stretch>
        </p:blipFill>
        <p:spPr>
          <a:xfrm rot="16200000">
            <a:off x="1697317" y="-840117"/>
            <a:ext cx="5929354" cy="860967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3143240" y="2143116"/>
            <a:ext cx="785818" cy="642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250661" y="2107397"/>
            <a:ext cx="785818" cy="7143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6929454" y="4000504"/>
            <a:ext cx="785818" cy="7858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14546" y="214290"/>
            <a:ext cx="4214842" cy="1000108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Өзіндік жұмыс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357298"/>
            <a:ext cx="8501122" cy="1214446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Мағынасы қарама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қарсы сөздерді тап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2928934"/>
            <a:ext cx="3714776" cy="10715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Ұзын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2857496"/>
            <a:ext cx="3786214" cy="12144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4643446"/>
            <a:ext cx="3786214" cy="1285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Таза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628" y="4572008"/>
            <a:ext cx="3786214" cy="12144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3286116" y="1714488"/>
            <a:ext cx="2357454" cy="92869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3357554" y="2571744"/>
            <a:ext cx="2214578" cy="100013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ittle-kids-holding-blank-paper-vector-5074578.jpg"/>
          <p:cNvPicPr>
            <a:picLocks noChangeAspect="1"/>
          </p:cNvPicPr>
          <p:nvPr/>
        </p:nvPicPr>
        <p:blipFill>
          <a:blip r:embed="rId2"/>
          <a:srcRect r="51265" b="8333"/>
          <a:stretch>
            <a:fillRect/>
          </a:stretch>
        </p:blipFill>
        <p:spPr>
          <a:xfrm>
            <a:off x="357158" y="571480"/>
            <a:ext cx="2751137" cy="6286520"/>
          </a:xfrm>
          <a:prstGeom prst="rect">
            <a:avLst/>
          </a:prstGeom>
        </p:spPr>
      </p:pic>
      <p:pic>
        <p:nvPicPr>
          <p:cNvPr id="5" name="Рисунок 4" descr="little-kids-holding-blank-paper-vector-5074578.jpg"/>
          <p:cNvPicPr>
            <a:picLocks noChangeAspect="1"/>
          </p:cNvPicPr>
          <p:nvPr/>
        </p:nvPicPr>
        <p:blipFill>
          <a:blip r:embed="rId2"/>
          <a:srcRect l="42407" b="8333"/>
          <a:stretch>
            <a:fillRect/>
          </a:stretch>
        </p:blipFill>
        <p:spPr>
          <a:xfrm>
            <a:off x="5643570" y="357166"/>
            <a:ext cx="3251203" cy="6286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3500438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Мағынасы </a:t>
            </a:r>
          </a:p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қарама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-қарсы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сөздерді ата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3214686"/>
            <a:ext cx="1151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“Ақлақ”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тағам?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6966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Сабақтың тақырыбы: </a:t>
            </a:r>
            <a:r>
              <a:rPr lang="kk-KZ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Сөз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3" y="2428868"/>
            <a:ext cx="8286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Бүгінгі сабақта: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Мағынасы қарама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қарсы сөздерді талдаймыз.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184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785786" y="357166"/>
            <a:ext cx="7715304" cy="571504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«Қайырлы күн» деп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айтамыз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кешке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қайтамыз.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Отбасының гүліміз,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Көңілді өтер күніміз.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09995" cy="2857496"/>
          </a:xfrm>
          <a:prstGeom prst="rect">
            <a:avLst/>
          </a:prstGeom>
        </p:spPr>
      </p:pic>
      <p:pic>
        <p:nvPicPr>
          <p:cNvPr id="4" name="Рисунок 3" descr="hello_html_37e16e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500438"/>
            <a:ext cx="2937757" cy="3143248"/>
          </a:xfrm>
          <a:prstGeom prst="rect">
            <a:avLst/>
          </a:prstGeom>
        </p:spPr>
      </p:pic>
      <p:pic>
        <p:nvPicPr>
          <p:cNvPr id="5" name="Рисунок 4" descr="hello_html_m5db9e8d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143380"/>
            <a:ext cx="3184064" cy="2476494"/>
          </a:xfrm>
          <a:prstGeom prst="rect">
            <a:avLst/>
          </a:prstGeom>
        </p:spPr>
      </p:pic>
      <p:pic>
        <p:nvPicPr>
          <p:cNvPr id="6" name="Рисунок 5" descr="img12.jpg"/>
          <p:cNvPicPr>
            <a:picLocks noChangeAspect="1"/>
          </p:cNvPicPr>
          <p:nvPr/>
        </p:nvPicPr>
        <p:blipFill>
          <a:blip r:embed="rId5"/>
          <a:srcRect l="17187" t="33333" r="11718" b="13541"/>
          <a:stretch>
            <a:fillRect/>
          </a:stretch>
        </p:blipFill>
        <p:spPr>
          <a:xfrm>
            <a:off x="4429124" y="0"/>
            <a:ext cx="4714876" cy="292893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346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1-жаттығу.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Мәтінді оқы.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643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Ақлақ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қой сүтінен жасалатын дәмді тағам. Сүтті қайнатып, ірітіп,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ірімшік етіп алады да,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ыстық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қалпында оған май салып араластырады. Ақлақты қарттар мен сәбилерге береді.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“Жеті қазына”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кітабынан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8596" y="3929066"/>
            <a:ext cx="8286808" cy="2714644"/>
          </a:xfrm>
          <a:prstGeom prst="round2DiagRect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Қарамен берілген сөздерге мағынасы қарама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қарсы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 тап.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Мәтінді басшылыққа алып, “Ақлақ” тағамының рецебін жасап көр.</a:t>
            </a:r>
          </a:p>
          <a:p>
            <a:pPr marL="342900" indent="-342900"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Қарамен берілген сөздердің мағынасын түсіндір.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7620" y="142852"/>
            <a:ext cx="4786346" cy="128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Мағынасы қарама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қарсы сөздерді таба алады.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lkg88437422_1499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26244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Russin-Cottage-Che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897" y="428604"/>
            <a:ext cx="4238821" cy="296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giom247ge18s2w6r0bpu_8ixvvw9m4kxi70264nf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876"/>
            <a:ext cx="414340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78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663314"/>
            <a:ext cx="4214542" cy="283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337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Көркем жаз.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835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Ақлақ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қой сүтінен жасалатын дәмді тағам.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38393b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786058"/>
            <a:ext cx="5429470" cy="361874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572000" y="214290"/>
            <a:ext cx="3857652" cy="1285884"/>
          </a:xfrm>
          <a:prstGeom prst="ellipse">
            <a:avLst/>
          </a:prstGeom>
          <a:solidFill>
            <a:srgbClr val="FFCCCC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Көркем жаза алады.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415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Өлеңді жатқа жаз.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500166" y="1500174"/>
            <a:ext cx="6357982" cy="4962362"/>
          </a:xfrm>
          <a:prstGeom prst="horizontalScroll">
            <a:avLst/>
          </a:prstGeom>
          <a:solidFill>
            <a:srgbClr val="99FF3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Құрт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Қатты құртты жейміз,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“Дәмі қышқыл” дейміз.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Салма артық күшіңді,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Сындырасың тісіңді.</a:t>
            </a:r>
          </a:p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Тұрысбек Еділбаев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142852"/>
            <a:ext cx="3429024" cy="1285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Өлеңді жатқа айта алады және жатқа жаза алады.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627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Суреттегі көгөністердің атын тап.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2776142-a213-49a4-8086-26bbd0b63da8.jpg"/>
          <p:cNvPicPr>
            <a:picLocks noChangeAspect="1"/>
          </p:cNvPicPr>
          <p:nvPr/>
        </p:nvPicPr>
        <p:blipFill>
          <a:blip r:embed="rId3"/>
          <a:srcRect l="5462" t="54167" r="6854" b="6250"/>
          <a:stretch>
            <a:fillRect/>
          </a:stretch>
        </p:blipFill>
        <p:spPr>
          <a:xfrm>
            <a:off x="642910" y="1928802"/>
            <a:ext cx="7858180" cy="473985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714480" y="714356"/>
            <a:ext cx="6143668" cy="1000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Суреттегі көгөністерді түрі мен дәмі жағынан ажырата алады.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334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64</dc:creator>
  <cp:lastModifiedBy>Huawei</cp:lastModifiedBy>
  <cp:revision>26</cp:revision>
  <dcterms:created xsi:type="dcterms:W3CDTF">2021-04-07T14:57:05Z</dcterms:created>
  <dcterms:modified xsi:type="dcterms:W3CDTF">2024-10-14T14:01:43Z</dcterms:modified>
</cp:coreProperties>
</file>