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9" r:id="rId5"/>
    <p:sldId id="278" r:id="rId6"/>
    <p:sldId id="280" r:id="rId7"/>
    <p:sldId id="281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4E63-8114-4308-BB06-F07512BCD0C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8F0B-1747-4FD3-A7BE-166BDBDA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C2DE-8943-4B2F-A086-95E3969FE78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639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/>
            </a:r>
            <a:b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</a:t>
            </a:r>
            <a: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-сынып</a:t>
            </a:r>
            <a:b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4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-тоқсан</a:t>
            </a:r>
          </a:p>
        </p:txBody>
      </p:sp>
    </p:spTree>
    <p:extLst>
      <p:ext uri="{BB962C8B-B14F-4D97-AF65-F5344CB8AC3E}">
        <p14:creationId xmlns:p14="http://schemas.microsoft.com/office/powerpoint/2010/main" val="408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0" y="-1"/>
            <a:ext cx="1195050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30750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728" y="1330768"/>
            <a:ext cx="303961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</a:t>
            </a:r>
            <a:r>
              <a:rPr lang="kk-KZ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 </a:t>
            </a:r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тақырыбы: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«Әңгіме оқимын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»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endParaRPr lang="kk-K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97" y="2669596"/>
            <a:ext cx="7696817" cy="161114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</a:p>
          <a:p>
            <a:r>
              <a:rPr lang="ru-RU" sz="23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Саба</a:t>
            </a:r>
            <a:r>
              <a:rPr lang="kk-KZ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қ мақсаты:</a:t>
            </a:r>
            <a:r>
              <a:rPr lang="kk-KZ" sz="23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sz="23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dirty="0" smtClean="0"/>
              <a:t>1.7 </a:t>
            </a:r>
            <a:r>
              <a:rPr lang="kk-KZ" dirty="0"/>
              <a:t>Тыңдалған материал бойынша өз пікірін айту  </a:t>
            </a:r>
            <a:endParaRPr lang="ru-RU" dirty="0"/>
          </a:p>
          <a:p>
            <a:r>
              <a:rPr lang="kk-KZ" dirty="0" smtClean="0"/>
              <a:t>                                              1.8 </a:t>
            </a:r>
            <a:r>
              <a:rPr lang="kk-KZ" dirty="0"/>
              <a:t>Берілген тақырыпқа  әңгіме құрап айту</a:t>
            </a:r>
            <a:endParaRPr lang="ru-RU" dirty="0"/>
          </a:p>
          <a:p>
            <a:r>
              <a:rPr lang="kk-KZ" dirty="0" smtClean="0"/>
              <a:t>                                               1.9 </a:t>
            </a:r>
            <a:r>
              <a:rPr lang="kk-KZ" dirty="0"/>
              <a:t>Сөздерді, дыбыстарды орфоэпиялық </a:t>
            </a:r>
            <a:r>
              <a:rPr lang="kk-KZ" dirty="0" smtClean="0"/>
              <a:t>                       нормаларға </a:t>
            </a:r>
            <a:r>
              <a:rPr lang="kk-KZ" dirty="0"/>
              <a:t>сәйкес дұрыс айту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2195285"/>
            <a:ext cx="5675086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27611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1-жаттығу. М</a:t>
            </a:r>
            <a:r>
              <a:rPr lang="kk-KZ" dirty="0" smtClean="0"/>
              <a:t>әтінді түсініп оқы. (63 бет)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38" y="1279469"/>
            <a:ext cx="9392847" cy="33215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67543" y="4963886"/>
            <a:ext cx="9216571" cy="1306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Мәтіннің мазмұнын айт. </a:t>
            </a:r>
          </a:p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Қарамен жазылған сөздердің мағынасын түсіндіріп көр. (Қара)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1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724571" cy="2116818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2-жаттығу.Жаңылтпашты көшіріп жазып, қарамен жазылған сөздердің мағынасын түсіндіріп көр.</a:t>
            </a:r>
            <a:b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Бақта көп қой алма,</a:t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Көк қой әлі,алма.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47" y="1815743"/>
            <a:ext cx="4108312" cy="2854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0" y="2237885"/>
            <a:ext cx="3460060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770" y="365125"/>
            <a:ext cx="9405259" cy="4090761"/>
          </a:xfrm>
        </p:spPr>
        <p:txBody>
          <a:bodyPr>
            <a:normAutofit fontScale="90000"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Жұмбақты көшіріп жазып, жауабын тап.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Отқа қойсаң елпілдеп,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Быж-быж етіп тұншығар.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Тақиясы селкілдеп,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Танауынан бу шығар. (Ш....к)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0" y="3603664"/>
            <a:ext cx="3947887" cy="28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6"/>
            <a:ext cx="12192000" cy="702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230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dirty="0" smtClean="0">
                <a:solidFill>
                  <a:srgbClr val="FF0000"/>
                </a:solidFill>
                <a:latin typeface="+mn-lt"/>
              </a:rPr>
              <a:t>                     </a:t>
            </a:r>
            <a:r>
              <a:rPr lang="kk-KZ" dirty="0" smtClean="0">
                <a:solidFill>
                  <a:srgbClr val="FF0000"/>
                </a:solidFill>
                <a:latin typeface="+mn-lt"/>
              </a:rPr>
              <a:t>4-жаттығу.Суреттегі алмаларды салыстыр, кірпінің ініне қай алмалар кіре алатынын айт.</a:t>
            </a:r>
            <a:r>
              <a:rPr lang="kk-KZ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b="1" dirty="0">
                <a:latin typeface="+mn-lt"/>
              </a:rPr>
              <a:t> </a:t>
            </a:r>
            <a:r>
              <a:rPr lang="kk-KZ" b="1" dirty="0" smtClean="0">
                <a:latin typeface="+mn-lt"/>
              </a:rPr>
              <a:t>    </a:t>
            </a:r>
            <a:br>
              <a:rPr lang="kk-KZ" b="1" dirty="0" smtClean="0">
                <a:latin typeface="+mn-lt"/>
              </a:rPr>
            </a:br>
            <a:r>
              <a:rPr lang="kk-KZ" b="1" dirty="0">
                <a:latin typeface="+mn-lt"/>
              </a:rPr>
              <a:t/>
            </a:r>
            <a:br>
              <a:rPr lang="kk-KZ" b="1" dirty="0">
                <a:latin typeface="+mn-lt"/>
              </a:rPr>
            </a:br>
            <a:r>
              <a:rPr lang="kk-KZ" b="1" dirty="0" smtClean="0">
                <a:latin typeface="+mn-lt"/>
              </a:rPr>
              <a:t/>
            </a:r>
            <a:br>
              <a:rPr lang="kk-KZ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8017" t="27445" r="78835" b="52096"/>
          <a:stretch/>
        </p:blipFill>
        <p:spPr bwMode="auto">
          <a:xfrm>
            <a:off x="1226457" y="1416276"/>
            <a:ext cx="9557657" cy="4984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4" y="1307079"/>
            <a:ext cx="10624459" cy="538842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70629"/>
            <a:ext cx="10515600" cy="8302172"/>
          </a:xfrm>
        </p:spPr>
        <p:txBody>
          <a:bodyPr>
            <a:normAutofit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бер.</a:t>
            </a:r>
            <a:b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дегеніміз не?</a:t>
            </a:r>
            <a:b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неден тұрады?</a:t>
            </a:r>
            <a:r>
              <a:rPr lang="kk-KZ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91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1-сынып 4-тоқсан</vt:lpstr>
      <vt:lpstr>Презентация PowerPoint</vt:lpstr>
      <vt:lpstr>Презентация PowerPoint</vt:lpstr>
      <vt:lpstr>Презентация PowerPoint</vt:lpstr>
      <vt:lpstr>     1-жаттығу. Мәтінді түсініп оқы. (63 бет)</vt:lpstr>
      <vt:lpstr>2-жаттығу.Жаңылтпашты көшіріп жазып, қарамен жазылған сөздердің мағынасын түсіндіріп көр.                     Бақта көп қой алма,                       Көк қой әлі,алма.</vt:lpstr>
      <vt:lpstr>3-жаттығу. Жұмбақты көшіріп жазып, жауабын тап.             Отқа қойсаң елпілдеп,             Быж-быж етіп тұншығар.             Тақиясы селкілдеп,             Танауынан бу шығар. (Ш....к) </vt:lpstr>
      <vt:lpstr>                      4-жаттығу.Суреттегі алмаларды салыстыр, кірпінің ініне қай алмалар кіре алатынын айт.         </vt:lpstr>
      <vt:lpstr>Сұрақтарға жауап бер. Мәтін дегеніміз не? Сөз неден тұрады?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30</cp:revision>
  <dcterms:created xsi:type="dcterms:W3CDTF">2021-01-08T11:38:10Z</dcterms:created>
  <dcterms:modified xsi:type="dcterms:W3CDTF">2021-04-06T20:12:05Z</dcterms:modified>
</cp:coreProperties>
</file>