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1" r:id="rId1"/>
  </p:sldMasterIdLst>
  <p:sldIdLst>
    <p:sldId id="256" r:id="rId2"/>
    <p:sldId id="262" r:id="rId3"/>
    <p:sldId id="373" r:id="rId4"/>
    <p:sldId id="374" r:id="rId5"/>
    <p:sldId id="375" r:id="rId6"/>
    <p:sldId id="376" r:id="rId7"/>
    <p:sldId id="377" r:id="rId8"/>
    <p:sldId id="37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61193FD-65DC-4BE7-9F88-40B012D9CDC0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8CC89CD-95CD-4548-BF88-56D5E1EE9845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957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193FD-65DC-4BE7-9F88-40B012D9CDC0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89CD-95CD-4548-BF88-56D5E1EE9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051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193FD-65DC-4BE7-9F88-40B012D9CDC0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89CD-95CD-4548-BF88-56D5E1EE9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267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193FD-65DC-4BE7-9F88-40B012D9CDC0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89CD-95CD-4548-BF88-56D5E1EE9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433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193FD-65DC-4BE7-9F88-40B012D9CDC0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89CD-95CD-4548-BF88-56D5E1EE9845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158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193FD-65DC-4BE7-9F88-40B012D9CDC0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89CD-95CD-4548-BF88-56D5E1EE9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1825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193FD-65DC-4BE7-9F88-40B012D9CDC0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89CD-95CD-4548-BF88-56D5E1EE9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8966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193FD-65DC-4BE7-9F88-40B012D9CDC0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89CD-95CD-4548-BF88-56D5E1EE9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553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193FD-65DC-4BE7-9F88-40B012D9CDC0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89CD-95CD-4548-BF88-56D5E1EE9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980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193FD-65DC-4BE7-9F88-40B012D9CDC0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89CD-95CD-4548-BF88-56D5E1EE9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5284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193FD-65DC-4BE7-9F88-40B012D9CDC0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89CD-95CD-4548-BF88-56D5E1EE9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888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61193FD-65DC-4BE7-9F88-40B012D9CDC0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8CC89CD-95CD-4548-BF88-56D5E1EE9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271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jpeg"/><Relationship Id="rId3" Type="http://schemas.openxmlformats.org/officeDocument/2006/relationships/image" Target="../media/image5.jpeg"/><Relationship Id="rId7" Type="http://schemas.microsoft.com/office/2007/relationships/hdphoto" Target="../media/hdphoto3.wdp"/><Relationship Id="rId12" Type="http://schemas.openxmlformats.org/officeDocument/2006/relationships/image" Target="../media/image11.jpeg"/><Relationship Id="rId2" Type="http://schemas.openxmlformats.org/officeDocument/2006/relationships/image" Target="../media/image4.jpeg"/><Relationship Id="rId16" Type="http://schemas.microsoft.com/office/2007/relationships/hdphoto" Target="../media/hdphoto2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microsoft.com/office/2007/relationships/hdphoto" Target="../media/hdphoto5.wdp"/><Relationship Id="rId5" Type="http://schemas.openxmlformats.org/officeDocument/2006/relationships/image" Target="../media/image7.png"/><Relationship Id="rId1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6.jpeg"/><Relationship Id="rId9" Type="http://schemas.microsoft.com/office/2007/relationships/hdphoto" Target="../media/hdphoto4.wdp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AD11B5D-2EC6-49A4-AD3C-100DA6C40878}"/>
              </a:ext>
            </a:extLst>
          </p:cNvPr>
          <p:cNvSpPr txBox="1"/>
          <p:nvPr/>
        </p:nvSpPr>
        <p:spPr>
          <a:xfrm flipH="1">
            <a:off x="1800665" y="1477108"/>
            <a:ext cx="8679766" cy="38472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kk-KZ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тақырыбы:</a:t>
            </a:r>
            <a:br>
              <a:rPr lang="kk-K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kk-K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Әңгіме оқимын. Сөйлемдегі сөздердің байланысы</a:t>
            </a:r>
          </a:p>
          <a:p>
            <a:pPr algn="ctr"/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621989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C302CC5-AA24-482B-A5FB-2453FB65A4AE}"/>
              </a:ext>
            </a:extLst>
          </p:cNvPr>
          <p:cNvSpPr/>
          <p:nvPr/>
        </p:nvSpPr>
        <p:spPr>
          <a:xfrm>
            <a:off x="647113" y="2828836"/>
            <a:ext cx="1122601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Мәтін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иллюстрациясы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сұрақтар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оқығаны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қойылған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сұрақтарға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жауап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беру.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Сөйлемдегі сөздердің байланысын табу, сызбамен көрсету.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E7A62A-00AA-4BD6-ABC6-F0FF736A9FF9}"/>
              </a:ext>
            </a:extLst>
          </p:cNvPr>
          <p:cNvSpPr txBox="1"/>
          <p:nvPr/>
        </p:nvSpPr>
        <p:spPr>
          <a:xfrm>
            <a:off x="914400" y="1322363"/>
            <a:ext cx="21078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Мақсаты: </a:t>
            </a:r>
            <a:endParaRPr lang="ru-RU" sz="3200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38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арфюм с нотой вишня. Женские и мужские ароматы с содержанием ноты вишня">
            <a:extLst>
              <a:ext uri="{FF2B5EF4-FFF2-40B4-BE49-F238E27FC236}">
                <a16:creationId xmlns:a16="http://schemas.microsoft.com/office/drawing/2014/main" id="{CA5C474F-53AF-47B1-9293-523941A75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7285" y="4153597"/>
            <a:ext cx="1638293" cy="156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F3192E-B6E7-4EF5-86EF-2F4732F53645}"/>
              </a:ext>
            </a:extLst>
          </p:cNvPr>
          <p:cNvSpPr txBox="1"/>
          <p:nvPr/>
        </p:nvSpPr>
        <p:spPr>
          <a:xfrm>
            <a:off x="492369" y="576775"/>
            <a:ext cx="6844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1-жаттығу.  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Мәтінді түсініп оқып, мазмұнын  айт.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EEFDF-272C-4884-902A-E7E4C1534F37}"/>
              </a:ext>
            </a:extLst>
          </p:cNvPr>
          <p:cNvSpPr txBox="1"/>
          <p:nvPr/>
        </p:nvSpPr>
        <p:spPr>
          <a:xfrm>
            <a:off x="3914428" y="1038440"/>
            <a:ext cx="28643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Шие  тергенде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ED62A0-D23A-453D-B35A-49955C78BD63}"/>
              </a:ext>
            </a:extLst>
          </p:cNvPr>
          <p:cNvSpPr txBox="1"/>
          <p:nvPr/>
        </p:nvSpPr>
        <p:spPr>
          <a:xfrm flipH="1">
            <a:off x="735034" y="1800665"/>
            <a:ext cx="11109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Шие  терген уақыт. Әмина  әже  немерелері  Жанат пен Қанатты ертіп, шие теруге орманға келді.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9C2354-BB55-462D-B03D-4FEF44012418}"/>
              </a:ext>
            </a:extLst>
          </p:cNvPr>
          <p:cNvSpPr txBox="1"/>
          <p:nvPr/>
        </p:nvSpPr>
        <p:spPr>
          <a:xfrm>
            <a:off x="735034" y="2547255"/>
            <a:ext cx="10705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Көп ұзамай-ақ  шиеге кезікті.  Қып-қызыл шиелер шашылған маржандай көз тартады.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2D1C9E-4EF4-4D77-8DF1-48CA3BC05CDC}"/>
              </a:ext>
            </a:extLst>
          </p:cNvPr>
          <p:cNvSpPr txBox="1"/>
          <p:nvPr/>
        </p:nvSpPr>
        <p:spPr>
          <a:xfrm>
            <a:off x="735033" y="3293845"/>
            <a:ext cx="11109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Жанат терген шиесін қолындағы  ыдысқа  жинай берді. Қанат шиені </a:t>
            </a:r>
            <a:r>
              <a:rPr lang="kk-K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тойғанынша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жеп, сонан соң өз бетімен ойнап кетті.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7CE356-D9A8-4663-9B35-E6D75BB40949}"/>
              </a:ext>
            </a:extLst>
          </p:cNvPr>
          <p:cNvSpPr txBox="1"/>
          <p:nvPr/>
        </p:nvSpPr>
        <p:spPr>
          <a:xfrm flipH="1">
            <a:off x="735031" y="4124842"/>
            <a:ext cx="108286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Жанат жинаған шиелерін атасына беріп жатып: </a:t>
            </a: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Ата мына шиелерді әдейі сіз жесін деп орманнан теріп әкелдім,-деді.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171F9D-7565-431E-96A8-90F0A0F7082B}"/>
              </a:ext>
            </a:extLst>
          </p:cNvPr>
          <p:cNvSpPr txBox="1"/>
          <p:nvPr/>
        </p:nvSpPr>
        <p:spPr>
          <a:xfrm>
            <a:off x="735031" y="4955839"/>
            <a:ext cx="98108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-Көп жаса, Жанатжан!  Өскенде  мені сен асырайды екенсің, - деп атасы, </a:t>
            </a: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бір шиені аузына салып.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52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94773C9-2396-448B-ADD5-E209A8CE6009}"/>
              </a:ext>
            </a:extLst>
          </p:cNvPr>
          <p:cNvSpPr txBox="1"/>
          <p:nvPr/>
        </p:nvSpPr>
        <p:spPr>
          <a:xfrm>
            <a:off x="618978" y="576775"/>
            <a:ext cx="8004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Мәтін мазмұны бойынша сұрақтарды толықтыр.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064AE9-0431-4A0F-B2BA-06DA7CA1F4D6}"/>
              </a:ext>
            </a:extLst>
          </p:cNvPr>
          <p:cNvSpPr txBox="1"/>
          <p:nvPr/>
        </p:nvSpPr>
        <p:spPr>
          <a:xfrm>
            <a:off x="759654" y="1266092"/>
            <a:ext cx="8778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Әмина әже кімдермен шие теруге барды?</a:t>
            </a:r>
            <a:endParaRPr lang="ru-RU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38B1F9-206D-4B2B-8FED-81AE9126F03D}"/>
              </a:ext>
            </a:extLst>
          </p:cNvPr>
          <p:cNvSpPr txBox="1"/>
          <p:nvPr/>
        </p:nvSpPr>
        <p:spPr>
          <a:xfrm>
            <a:off x="759654" y="1800665"/>
            <a:ext cx="8778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Олар неге кезікті ?</a:t>
            </a:r>
            <a:endParaRPr lang="ru-RU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20E723-29CE-43C8-B987-6C5C4DEDC38C}"/>
              </a:ext>
            </a:extLst>
          </p:cNvPr>
          <p:cNvSpPr txBox="1"/>
          <p:nvPr/>
        </p:nvSpPr>
        <p:spPr>
          <a:xfrm>
            <a:off x="759654" y="2364656"/>
            <a:ext cx="8778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Қандай шиелер көз тартады?</a:t>
            </a:r>
            <a:endParaRPr lang="ru-RU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8AC060-87A6-4C42-9E9A-B3377562A1D0}"/>
              </a:ext>
            </a:extLst>
          </p:cNvPr>
          <p:cNvSpPr txBox="1"/>
          <p:nvPr/>
        </p:nvSpPr>
        <p:spPr>
          <a:xfrm>
            <a:off x="759653" y="2845721"/>
            <a:ext cx="8778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Жанат шиені қалай жинады?</a:t>
            </a:r>
            <a:endParaRPr lang="ru-RU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B2B27A-13FB-4D1B-844D-71EA6BE3D946}"/>
              </a:ext>
            </a:extLst>
          </p:cNvPr>
          <p:cNvSpPr txBox="1"/>
          <p:nvPr/>
        </p:nvSpPr>
        <p:spPr>
          <a:xfrm>
            <a:off x="759652" y="3380294"/>
            <a:ext cx="4403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Қайрат не істеді?</a:t>
            </a:r>
            <a:endParaRPr lang="ru-RU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696BFD-BB86-433C-9FE0-517FA1BE2955}"/>
              </a:ext>
            </a:extLst>
          </p:cNvPr>
          <p:cNvSpPr txBox="1"/>
          <p:nvPr/>
        </p:nvSpPr>
        <p:spPr>
          <a:xfrm>
            <a:off x="1254889" y="4029332"/>
            <a:ext cx="57230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Жанат жинаған шиелерін </a:t>
            </a:r>
          </a:p>
          <a:p>
            <a:r>
              <a:rPr lang="kk-KZ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атасына беріп жатып не деді?</a:t>
            </a:r>
            <a:endParaRPr lang="ru-RU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D90928-3DB9-4CD2-B076-5BB8FBE3DDE7}"/>
              </a:ext>
            </a:extLst>
          </p:cNvPr>
          <p:cNvSpPr txBox="1"/>
          <p:nvPr/>
        </p:nvSpPr>
        <p:spPr>
          <a:xfrm>
            <a:off x="844811" y="5126681"/>
            <a:ext cx="8778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Атасы оған не деді?</a:t>
            </a:r>
            <a:endParaRPr lang="ru-RU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2" name="Picture 6" descr="Page 75 - 1.3">
            <a:extLst>
              <a:ext uri="{FF2B5EF4-FFF2-40B4-BE49-F238E27FC236}">
                <a16:creationId xmlns:a16="http://schemas.microsoft.com/office/drawing/2014/main" id="{E84F782D-079C-49A9-9E17-D1AB1C786D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750" b="55417" l="12466" r="85095">
                        <a14:foregroundMark x1="23577" y1="54583" x2="9485" y2="40625"/>
                        <a14:foregroundMark x1="9485" y1="40625" x2="10298" y2="32500"/>
                        <a14:foregroundMark x1="10298" y1="32500" x2="26558" y2="16875"/>
                        <a14:foregroundMark x1="26558" y1="16875" x2="33604" y2="14792"/>
                        <a14:foregroundMark x1="33604" y1="14792" x2="50949" y2="14167"/>
                        <a14:foregroundMark x1="50949" y1="14167" x2="75610" y2="15625"/>
                        <a14:foregroundMark x1="75610" y1="15625" x2="82114" y2="19375"/>
                        <a14:foregroundMark x1="82114" y1="19375" x2="86179" y2="44583"/>
                        <a14:foregroundMark x1="86179" y1="44583" x2="84824" y2="50417"/>
                        <a14:foregroundMark x1="84824" y1="50417" x2="80759" y2="55000"/>
                        <a14:foregroundMark x1="80759" y1="55000" x2="26016" y2="55417"/>
                        <a14:foregroundMark x1="26016" y1="55417" x2="22764" y2="54375"/>
                        <a14:foregroundMark x1="15176" y1="51875" x2="11111" y2="46667"/>
                        <a14:foregroundMark x1="11111" y1="46667" x2="9214" y2="40833"/>
                        <a14:foregroundMark x1="9214" y1="40833" x2="13008" y2="29583"/>
                        <a14:foregroundMark x1="13008" y1="29583" x2="14363" y2="28958"/>
                        <a14:foregroundMark x1="25474" y1="17500" x2="32791" y2="15417"/>
                        <a14:foregroundMark x1="32791" y1="15417" x2="40108" y2="15000"/>
                        <a14:foregroundMark x1="40108" y1="15000" x2="47425" y2="15000"/>
                        <a14:foregroundMark x1="47425" y1="15000" x2="62873" y2="14167"/>
                        <a14:foregroundMark x1="62873" y1="14167" x2="77778" y2="16667"/>
                        <a14:foregroundMark x1="77778" y1="16667" x2="84011" y2="20417"/>
                        <a14:foregroundMark x1="84011" y1="20417" x2="86992" y2="37500"/>
                        <a14:foregroundMark x1="86992" y1="37500" x2="82656" y2="54375"/>
                        <a14:foregroundMark x1="82656" y1="54375" x2="78591" y2="55417"/>
                        <a14:foregroundMark x1="84824" y1="44792" x2="85095" y2="38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04" t="14385" r="11596" b="41825"/>
          <a:stretch/>
        </p:blipFill>
        <p:spPr bwMode="auto">
          <a:xfrm>
            <a:off x="5789892" y="1800665"/>
            <a:ext cx="6122488" cy="475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Черешня | PROTOFANOUSIS S.A.">
            <a:extLst>
              <a:ext uri="{FF2B5EF4-FFF2-40B4-BE49-F238E27FC236}">
                <a16:creationId xmlns:a16="http://schemas.microsoft.com/office/drawing/2014/main" id="{28017932-9156-4EF4-848A-4B0A7D94E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58" y="1585321"/>
            <a:ext cx="647131" cy="64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Черешня | PROTOFANOUSIS S.A.">
            <a:extLst>
              <a:ext uri="{FF2B5EF4-FFF2-40B4-BE49-F238E27FC236}">
                <a16:creationId xmlns:a16="http://schemas.microsoft.com/office/drawing/2014/main" id="{06D6E54A-C396-44E2-885D-2DF66474D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90" y="971323"/>
            <a:ext cx="647131" cy="64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Черешня | PROTOFANOUSIS S.A.">
            <a:extLst>
              <a:ext uri="{FF2B5EF4-FFF2-40B4-BE49-F238E27FC236}">
                <a16:creationId xmlns:a16="http://schemas.microsoft.com/office/drawing/2014/main" id="{49725882-0AA9-4514-9518-5316FCFBE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28" y="2179548"/>
            <a:ext cx="647131" cy="64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Черешня | PROTOFANOUSIS S.A.">
            <a:extLst>
              <a:ext uri="{FF2B5EF4-FFF2-40B4-BE49-F238E27FC236}">
                <a16:creationId xmlns:a16="http://schemas.microsoft.com/office/drawing/2014/main" id="{AA48FC6E-DBBC-4C66-A132-734BE2984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58" y="2714136"/>
            <a:ext cx="647131" cy="64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Черешня | PROTOFANOUSIS S.A.">
            <a:extLst>
              <a:ext uri="{FF2B5EF4-FFF2-40B4-BE49-F238E27FC236}">
                <a16:creationId xmlns:a16="http://schemas.microsoft.com/office/drawing/2014/main" id="{7A5741A0-B3A6-44AB-96BF-1A0E735E0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90" y="3263109"/>
            <a:ext cx="647131" cy="64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Черешня | PROTOFANOUSIS S.A.">
            <a:extLst>
              <a:ext uri="{FF2B5EF4-FFF2-40B4-BE49-F238E27FC236}">
                <a16:creationId xmlns:a16="http://schemas.microsoft.com/office/drawing/2014/main" id="{DA7C079B-55E6-489A-8AE6-40B012589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03" y="4086410"/>
            <a:ext cx="647131" cy="64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Черешня | PROTOFANOUSIS S.A.">
            <a:extLst>
              <a:ext uri="{FF2B5EF4-FFF2-40B4-BE49-F238E27FC236}">
                <a16:creationId xmlns:a16="http://schemas.microsoft.com/office/drawing/2014/main" id="{3D555AB2-5092-48EF-957F-27102194A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28" y="4949113"/>
            <a:ext cx="647131" cy="64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94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зан татарский (12 л) литой алюминиевый с крышкой КТ1200 Биол купить в  интернет магазине Биол Маркет">
            <a:extLst>
              <a:ext uri="{FF2B5EF4-FFF2-40B4-BE49-F238E27FC236}">
                <a16:creationId xmlns:a16="http://schemas.microsoft.com/office/drawing/2014/main" id="{05A093CC-5792-4E05-A95D-A47062519C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91" b="28453"/>
          <a:stretch/>
        </p:blipFill>
        <p:spPr bwMode="auto">
          <a:xfrm>
            <a:off x="519687" y="4053386"/>
            <a:ext cx="4148919" cy="214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1B764F-1DF5-4368-9686-6FEA0B2985D7}"/>
              </a:ext>
            </a:extLst>
          </p:cNvPr>
          <p:cNvSpPr txBox="1"/>
          <p:nvPr/>
        </p:nvSpPr>
        <p:spPr>
          <a:xfrm>
            <a:off x="586854" y="655093"/>
            <a:ext cx="10356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2-жаттығу.     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Суреттегі жемістер мен </a:t>
            </a:r>
            <a:r>
              <a:rPr lang="kk-K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көгөністерді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ыдыстарға сәйкестендір.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93B799-9833-48BC-BC0E-B5AB71F21576}"/>
              </a:ext>
            </a:extLst>
          </p:cNvPr>
          <p:cNvSpPr txBox="1"/>
          <p:nvPr/>
        </p:nvSpPr>
        <p:spPr>
          <a:xfrm>
            <a:off x="2156347" y="5289686"/>
            <a:ext cx="1160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сорпа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Кастрюля 42315-163/4.02 5л (красная) (4)">
            <a:extLst>
              <a:ext uri="{FF2B5EF4-FFF2-40B4-BE49-F238E27FC236}">
                <a16:creationId xmlns:a16="http://schemas.microsoft.com/office/drawing/2014/main" id="{6F2E0DC4-826F-48B4-A570-FDB6950286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7" t="10185" r="4806" b="10121"/>
          <a:stretch/>
        </p:blipFill>
        <p:spPr bwMode="auto">
          <a:xfrm>
            <a:off x="8611738" y="1337481"/>
            <a:ext cx="3125337" cy="271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499136-A984-4A82-A762-84D579AFFAA8}"/>
              </a:ext>
            </a:extLst>
          </p:cNvPr>
          <p:cNvSpPr txBox="1"/>
          <p:nvPr/>
        </p:nvSpPr>
        <p:spPr>
          <a:xfrm>
            <a:off x="9580599" y="2531660"/>
            <a:ext cx="136255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компот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6" name="Picture 6" descr="Морковь | Премиум векторы">
            <a:extLst>
              <a:ext uri="{FF2B5EF4-FFF2-40B4-BE49-F238E27FC236}">
                <a16:creationId xmlns:a16="http://schemas.microsoft.com/office/drawing/2014/main" id="{340815EA-74F8-4B6E-91CC-6147635E7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503" y="1514232"/>
            <a:ext cx="1574853" cy="157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Кира-скрап - клипарт и рамки на прозрачном фоне">
            <a:extLst>
              <a:ext uri="{FF2B5EF4-FFF2-40B4-BE49-F238E27FC236}">
                <a16:creationId xmlns:a16="http://schemas.microsoft.com/office/drawing/2014/main" id="{3BDD0692-39F9-4FC6-A909-09F3C56F4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629" y="1815152"/>
            <a:ext cx="1106832" cy="1306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Веселая свекла векторы, картинки, клипарт Веселая свекла - Страница 3 |  скачать на Depositphotos">
            <a:extLst>
              <a:ext uri="{FF2B5EF4-FFF2-40B4-BE49-F238E27FC236}">
                <a16:creationId xmlns:a16="http://schemas.microsoft.com/office/drawing/2014/main" id="{6E386447-ADEE-4581-96C8-A4484ECF99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57" t="12812" r="24223" b="16693"/>
          <a:stretch/>
        </p:blipFill>
        <p:spPr bwMode="auto">
          <a:xfrm>
            <a:off x="6846327" y="3458643"/>
            <a:ext cx="1748461" cy="245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картошка png | PNGEgg">
            <a:extLst>
              <a:ext uri="{FF2B5EF4-FFF2-40B4-BE49-F238E27FC236}">
                <a16:creationId xmlns:a16="http://schemas.microsoft.com/office/drawing/2014/main" id="{BCA55195-9622-4FDF-BA05-3C7C71B87A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2157" l="9483" r="89943">
                        <a14:foregroundMark x1="34195" y1="9804" x2="49138" y2="0"/>
                        <a14:foregroundMark x1="49138" y1="0" x2="60632" y2="10458"/>
                        <a14:foregroundMark x1="60632" y1="10458" x2="60920" y2="12418"/>
                        <a14:foregroundMark x1="42241" y1="90196" x2="56034" y2="92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81" r="20298"/>
          <a:stretch/>
        </p:blipFill>
        <p:spPr bwMode="auto">
          <a:xfrm>
            <a:off x="8611738" y="4790364"/>
            <a:ext cx="2210119" cy="170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перец, Bell Pepper, перец чили">
            <a:extLst>
              <a:ext uri="{FF2B5EF4-FFF2-40B4-BE49-F238E27FC236}">
                <a16:creationId xmlns:a16="http://schemas.microsoft.com/office/drawing/2014/main" id="{5ED63319-DD1C-4D4C-8B65-EDC511981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569" b="95345" l="4778" r="97556">
                        <a14:foregroundMark x1="10333" y1="70431" x2="333" y2="42069"/>
                        <a14:foregroundMark x1="333" y1="42069" x2="4778" y2="27672"/>
                        <a14:foregroundMark x1="4778" y1="27672" x2="12222" y2="23362"/>
                        <a14:foregroundMark x1="12222" y1="23362" x2="19556" y2="21293"/>
                        <a14:foregroundMark x1="81889" y1="20517" x2="90778" y2="23103"/>
                        <a14:foregroundMark x1="90778" y1="23103" x2="97222" y2="36207"/>
                        <a14:foregroundMark x1="97222" y1="36207" x2="98000" y2="51121"/>
                        <a14:foregroundMark x1="98000" y1="51121" x2="90556" y2="72672"/>
                        <a14:foregroundMark x1="90556" y1="72672" x2="90556" y2="72672"/>
                        <a14:foregroundMark x1="95222" y1="25259" x2="98444" y2="32500"/>
                        <a14:foregroundMark x1="98444" y1="32500" x2="91667" y2="75776"/>
                        <a14:foregroundMark x1="91667" y1="75776" x2="78667" y2="94741"/>
                        <a14:foregroundMark x1="78667" y1="94741" x2="71111" y2="98534"/>
                        <a14:foregroundMark x1="71111" y1="98534" x2="62111" y2="99310"/>
                        <a14:foregroundMark x1="62111" y1="99310" x2="54444" y2="94741"/>
                        <a14:foregroundMark x1="54444" y1="94741" x2="36556" y2="99138"/>
                        <a14:foregroundMark x1="36556" y1="99138" x2="28111" y2="95603"/>
                        <a14:foregroundMark x1="28111" y1="95603" x2="22889" y2="89828"/>
                        <a14:foregroundMark x1="22889" y1="89828" x2="22889" y2="89741"/>
                        <a14:foregroundMark x1="94444" y1="25259" x2="97556" y2="54310"/>
                        <a14:foregroundMark x1="97556" y1="54310" x2="95000" y2="65690"/>
                        <a14:foregroundMark x1="48778" y1="32241" x2="48556" y2="32845"/>
                        <a14:foregroundMark x1="48000" y1="31207" x2="48556" y2="32069"/>
                        <a14:foregroundMark x1="42667" y1="10345" x2="45778" y2="3017"/>
                        <a14:foregroundMark x1="45778" y1="3017" x2="54778" y2="1552"/>
                        <a14:foregroundMark x1="54778" y1="1552" x2="52333" y2="8534"/>
                        <a14:foregroundMark x1="52333" y1="8534" x2="42111" y2="10517"/>
                        <a14:foregroundMark x1="45222" y1="5000" x2="53667" y2="1552"/>
                        <a14:foregroundMark x1="53667" y1="1552" x2="47000" y2="6552"/>
                        <a14:foregroundMark x1="47000" y1="6552" x2="46444" y2="45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606" y="1246354"/>
            <a:ext cx="1106832" cy="1426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Занимаемся дома вместе с ЮНЭК: Фрукты | ЮНЭК - Школа для всех">
            <a:extLst>
              <a:ext uri="{FF2B5EF4-FFF2-40B4-BE49-F238E27FC236}">
                <a16:creationId xmlns:a16="http://schemas.microsoft.com/office/drawing/2014/main" id="{885F29ED-D6A3-442C-B599-EFAAB7B488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6" t="4159" r="18135" b="13281"/>
          <a:stretch/>
        </p:blipFill>
        <p:spPr bwMode="auto">
          <a:xfrm>
            <a:off x="5222022" y="4921172"/>
            <a:ext cx="1255724" cy="126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Груши векторы, картинки, клипарт Груши | скачать на Depositphotos">
            <a:extLst>
              <a:ext uri="{FF2B5EF4-FFF2-40B4-BE49-F238E27FC236}">
                <a16:creationId xmlns:a16="http://schemas.microsoft.com/office/drawing/2014/main" id="{1B48D578-279C-4F58-A10F-5C5865D544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0" t="6923" r="19891" b="7649"/>
          <a:stretch/>
        </p:blipFill>
        <p:spPr bwMode="auto">
          <a:xfrm>
            <a:off x="947539" y="2604036"/>
            <a:ext cx="854652" cy="164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Абрикос на веточке и капельки росы. Скачать или распечатать картинку">
            <a:extLst>
              <a:ext uri="{FF2B5EF4-FFF2-40B4-BE49-F238E27FC236}">
                <a16:creationId xmlns:a16="http://schemas.microsoft.com/office/drawing/2014/main" id="{C8A8D123-A719-4B2C-80E1-25DD79C0F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2680122"/>
            <a:ext cx="1574853" cy="178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Черешня | PROTOFANOUSIS S.A.">
            <a:extLst>
              <a:ext uri="{FF2B5EF4-FFF2-40B4-BE49-F238E27FC236}">
                <a16:creationId xmlns:a16="http://schemas.microsoft.com/office/drawing/2014/main" id="{55084A67-7B1A-4869-AAFA-BA8FDB904F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05" t="11980" r="19752" b="10204"/>
          <a:stretch/>
        </p:blipFill>
        <p:spPr bwMode="auto">
          <a:xfrm>
            <a:off x="5096458" y="3054880"/>
            <a:ext cx="1381288" cy="163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05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0.00208 L -0.58946 0.088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05" y="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85185E-6 L -0.36562 0.0763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81" y="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21745 0.2655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72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85185E-6 L -0.23685 0.3930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49" y="1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-0.11002 0.4145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8" y="2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43216 -0.282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02" y="-1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4 -0.02986 L 0.46237 -0.2379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94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46 0.04236 L 0.65768 -0.0340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05" y="-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0.39674 -0.2645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31" y="-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A193C4A-7ACD-4974-95E3-13589D1BBBBA}"/>
              </a:ext>
            </a:extLst>
          </p:cNvPr>
          <p:cNvSpPr txBox="1"/>
          <p:nvPr/>
        </p:nvSpPr>
        <p:spPr>
          <a:xfrm>
            <a:off x="764274" y="559558"/>
            <a:ext cx="7492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3-жаттығу.  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Сөйлемдерді  көшіріп жаз.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50E8E1-76C5-48FD-98E7-F2CC34AD2228}"/>
              </a:ext>
            </a:extLst>
          </p:cNvPr>
          <p:cNvSpPr txBox="1"/>
          <p:nvPr/>
        </p:nvSpPr>
        <p:spPr>
          <a:xfrm>
            <a:off x="600501" y="1400496"/>
            <a:ext cx="10945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>
                <a:latin typeface="Segoe Script" panose="030B0504020000000003" pitchFamily="66" charset="0"/>
                <a:cs typeface="Times New Roman" panose="02020603050405020304" pitchFamily="18" charset="0"/>
              </a:rPr>
              <a:t>   Балалар  орманға  барды.  Олар  шие  терді. Жанат  шиені  атасына  берді.</a:t>
            </a:r>
            <a:endParaRPr lang="ru-RU" sz="2400" dirty="0">
              <a:latin typeface="Segoe Script" panose="030B0504020000000003" pitchFamily="66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414136-1BCD-4742-AA2A-124E98B52CA5}"/>
              </a:ext>
            </a:extLst>
          </p:cNvPr>
          <p:cNvSpPr txBox="1"/>
          <p:nvPr/>
        </p:nvSpPr>
        <p:spPr>
          <a:xfrm>
            <a:off x="6073253" y="559558"/>
            <a:ext cx="5732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Сөздерге сұрақ қой, байланысын тап.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4FA40A-6FDB-4F69-B7EF-73EF5877F084}"/>
              </a:ext>
            </a:extLst>
          </p:cNvPr>
          <p:cNvSpPr txBox="1"/>
          <p:nvPr/>
        </p:nvSpPr>
        <p:spPr>
          <a:xfrm>
            <a:off x="764274" y="2472267"/>
            <a:ext cx="10157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4-жаттығу.   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Шие ыдыстың сыртында қалатындай етіп, екі таяқшаны қозға.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5AAF65EC-8982-4713-9626-5C499EB8FC3F}"/>
              </a:ext>
            </a:extLst>
          </p:cNvPr>
          <p:cNvCxnSpPr>
            <a:cxnSpLocks/>
          </p:cNvCxnSpPr>
          <p:nvPr/>
        </p:nvCxnSpPr>
        <p:spPr>
          <a:xfrm>
            <a:off x="3016155" y="3582877"/>
            <a:ext cx="0" cy="150449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A30ED84F-4707-4204-89C2-D9488166F671}"/>
              </a:ext>
            </a:extLst>
          </p:cNvPr>
          <p:cNvCxnSpPr>
            <a:cxnSpLocks/>
          </p:cNvCxnSpPr>
          <p:nvPr/>
        </p:nvCxnSpPr>
        <p:spPr>
          <a:xfrm flipH="1">
            <a:off x="3016155" y="5087373"/>
            <a:ext cx="244932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4F8A2253-0BC1-4308-9D7C-E0A93CAC49BF}"/>
              </a:ext>
            </a:extLst>
          </p:cNvPr>
          <p:cNvCxnSpPr>
            <a:cxnSpLocks/>
          </p:cNvCxnSpPr>
          <p:nvPr/>
        </p:nvCxnSpPr>
        <p:spPr>
          <a:xfrm>
            <a:off x="5465481" y="3582877"/>
            <a:ext cx="0" cy="150449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363D5246-3B64-41C4-80BC-19BB234BF62E}"/>
              </a:ext>
            </a:extLst>
          </p:cNvPr>
          <p:cNvCxnSpPr>
            <a:cxnSpLocks/>
          </p:cNvCxnSpPr>
          <p:nvPr/>
        </p:nvCxnSpPr>
        <p:spPr>
          <a:xfrm flipH="1">
            <a:off x="4181228" y="5087373"/>
            <a:ext cx="2" cy="150449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5" name="Picture 8" descr="Черешня | PROTOFANOUSIS S.A.">
            <a:extLst>
              <a:ext uri="{FF2B5EF4-FFF2-40B4-BE49-F238E27FC236}">
                <a16:creationId xmlns:a16="http://schemas.microsoft.com/office/drawing/2014/main" id="{E1648521-4D8B-40FE-AF6B-46161A7250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05" t="11980" r="19752" b="10204"/>
          <a:stretch/>
        </p:blipFill>
        <p:spPr bwMode="auto">
          <a:xfrm>
            <a:off x="3244734" y="3128539"/>
            <a:ext cx="1995997" cy="1946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22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85185E-6 L 0.10052 0.0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26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14745 L 4.16667E-6 0.18194 C 4.16667E-6 0.19768 0.08385 0.21759 0.15247 0.21759 L 0.30677 0.21759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39" y="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8B6603-D6D9-4FC0-B83D-DA4E0757FE2B}"/>
              </a:ext>
            </a:extLst>
          </p:cNvPr>
          <p:cNvSpPr txBox="1"/>
          <p:nvPr/>
        </p:nvSpPr>
        <p:spPr>
          <a:xfrm>
            <a:off x="532263" y="573206"/>
            <a:ext cx="5438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5-жаттығу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Жаңылтпашты  жатқа жаз.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D15F0C-6A0B-4DE5-A677-4A883F0EA2B0}"/>
              </a:ext>
            </a:extLst>
          </p:cNvPr>
          <p:cNvSpPr txBox="1"/>
          <p:nvPr/>
        </p:nvSpPr>
        <p:spPr>
          <a:xfrm>
            <a:off x="2156346" y="1958201"/>
            <a:ext cx="5706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Торғай   тоғайды   ұнатады,</a:t>
            </a: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Тоғай   торғайды   ұнатады.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D1182A-3F3F-42F5-9DC0-7430D6B9C62B}"/>
              </a:ext>
            </a:extLst>
          </p:cNvPr>
          <p:cNvSpPr txBox="1"/>
          <p:nvPr/>
        </p:nvSpPr>
        <p:spPr>
          <a:xfrm flipH="1">
            <a:off x="382135" y="1034871"/>
            <a:ext cx="8243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Сөйлемдегі сөздердің байланысын сызбамен көрсет.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0B399A-CAB1-46E0-9F99-B77E83D63CE7}"/>
              </a:ext>
            </a:extLst>
          </p:cNvPr>
          <p:cNvSpPr txBox="1"/>
          <p:nvPr/>
        </p:nvSpPr>
        <p:spPr>
          <a:xfrm>
            <a:off x="532263" y="3429000"/>
            <a:ext cx="5558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Берілген сызба бойынша сөйлем құра.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58298FDF-B250-4C2C-B335-B7DC9B1F516C}"/>
              </a:ext>
            </a:extLst>
          </p:cNvPr>
          <p:cNvGrpSpPr/>
          <p:nvPr/>
        </p:nvGrpSpPr>
        <p:grpSpPr>
          <a:xfrm>
            <a:off x="1337481" y="4339988"/>
            <a:ext cx="4632937" cy="305935"/>
            <a:chOff x="1337481" y="4339988"/>
            <a:chExt cx="4632937" cy="305935"/>
          </a:xfrm>
        </p:grpSpPr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595E787E-5B49-4FDF-9A04-A7DEA11E7D7C}"/>
                </a:ext>
              </a:extLst>
            </p:cNvPr>
            <p:cNvCxnSpPr>
              <a:cxnSpLocks/>
            </p:cNvCxnSpPr>
            <p:nvPr/>
          </p:nvCxnSpPr>
          <p:spPr>
            <a:xfrm>
              <a:off x="1337481" y="4353636"/>
              <a:ext cx="1046336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15572067-C290-4D88-B22A-EF2DBAC5E593}"/>
                </a:ext>
              </a:extLst>
            </p:cNvPr>
            <p:cNvCxnSpPr>
              <a:cxnSpLocks/>
            </p:cNvCxnSpPr>
            <p:nvPr/>
          </p:nvCxnSpPr>
          <p:spPr>
            <a:xfrm>
              <a:off x="2956960" y="4339988"/>
              <a:ext cx="1354939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553414A7-C01F-445C-8C54-00D2B5D8A066}"/>
                </a:ext>
              </a:extLst>
            </p:cNvPr>
            <p:cNvCxnSpPr>
              <a:cxnSpLocks/>
            </p:cNvCxnSpPr>
            <p:nvPr/>
          </p:nvCxnSpPr>
          <p:spPr>
            <a:xfrm>
              <a:off x="4694603" y="4339988"/>
              <a:ext cx="1275815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DDC85344-E2EB-4E04-B400-27AA4D5FDB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62836" y="4643645"/>
              <a:ext cx="3859815" cy="227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B99EA4B4-2165-49CE-B125-4284C86C834B}"/>
                </a:ext>
              </a:extLst>
            </p:cNvPr>
            <p:cNvCxnSpPr/>
            <p:nvPr/>
          </p:nvCxnSpPr>
          <p:spPr>
            <a:xfrm>
              <a:off x="3594914" y="4556073"/>
              <a:ext cx="1856096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2D7836C9-3106-4527-8151-C99389E474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22651" y="4367284"/>
              <a:ext cx="0" cy="276361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35677AB8-8461-48CE-AAFB-EC5E83C5C2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62836" y="4405951"/>
              <a:ext cx="0" cy="237694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9F250878-3DE1-48BB-A271-C5A9038F86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94914" y="4367284"/>
              <a:ext cx="0" cy="218361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EC8324A2-D69C-4D32-8092-55A88036BC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51010" y="4339989"/>
              <a:ext cx="0" cy="24565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861DA646-BF62-4532-BE3C-64EB7CB8784E}"/>
              </a:ext>
            </a:extLst>
          </p:cNvPr>
          <p:cNvGrpSpPr/>
          <p:nvPr/>
        </p:nvGrpSpPr>
        <p:grpSpPr>
          <a:xfrm>
            <a:off x="1050877" y="5643349"/>
            <a:ext cx="5062310" cy="270837"/>
            <a:chOff x="1050877" y="5643349"/>
            <a:chExt cx="5062310" cy="270837"/>
          </a:xfrm>
        </p:grpSpPr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618A2FE7-411E-408A-ACA3-E8FD4BECB471}"/>
                </a:ext>
              </a:extLst>
            </p:cNvPr>
            <p:cNvCxnSpPr>
              <a:cxnSpLocks/>
            </p:cNvCxnSpPr>
            <p:nvPr/>
          </p:nvCxnSpPr>
          <p:spPr>
            <a:xfrm>
              <a:off x="1050877" y="5643349"/>
              <a:ext cx="133294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7E1FA552-7393-48F9-8615-4B38A0762B60}"/>
                </a:ext>
              </a:extLst>
            </p:cNvPr>
            <p:cNvCxnSpPr>
              <a:cxnSpLocks/>
            </p:cNvCxnSpPr>
            <p:nvPr/>
          </p:nvCxnSpPr>
          <p:spPr>
            <a:xfrm>
              <a:off x="4967785" y="5677469"/>
              <a:ext cx="1145402" cy="1217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3F9D074B-AD2E-4BA3-990F-04602CCE7ACE}"/>
                </a:ext>
              </a:extLst>
            </p:cNvPr>
            <p:cNvCxnSpPr>
              <a:cxnSpLocks/>
            </p:cNvCxnSpPr>
            <p:nvPr/>
          </p:nvCxnSpPr>
          <p:spPr>
            <a:xfrm>
              <a:off x="3159427" y="5651390"/>
              <a:ext cx="1140675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id="{FA900F21-8C0D-45F6-8F24-CA331E15D85D}"/>
                </a:ext>
              </a:extLst>
            </p:cNvPr>
            <p:cNvCxnSpPr>
              <a:cxnSpLocks/>
            </p:cNvCxnSpPr>
            <p:nvPr/>
          </p:nvCxnSpPr>
          <p:spPr>
            <a:xfrm>
              <a:off x="4094328" y="5914186"/>
              <a:ext cx="1446158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B51D2242-0AD7-4CD4-BB90-02A5488C3A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04717" y="5684371"/>
              <a:ext cx="0" cy="199029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>
              <a:extLst>
                <a:ext uri="{FF2B5EF4-FFF2-40B4-BE49-F238E27FC236}">
                  <a16:creationId xmlns:a16="http://schemas.microsoft.com/office/drawing/2014/main" id="{F3ED215D-B8E5-4538-A502-FA256C7BE222}"/>
                </a:ext>
              </a:extLst>
            </p:cNvPr>
            <p:cNvCxnSpPr/>
            <p:nvPr/>
          </p:nvCxnSpPr>
          <p:spPr>
            <a:xfrm>
              <a:off x="1682740" y="5867478"/>
              <a:ext cx="1856096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>
              <a:extLst>
                <a:ext uri="{FF2B5EF4-FFF2-40B4-BE49-F238E27FC236}">
                  <a16:creationId xmlns:a16="http://schemas.microsoft.com/office/drawing/2014/main" id="{FA6D07A1-4A5B-4074-8984-E32D0FE70DDE}"/>
                </a:ext>
              </a:extLst>
            </p:cNvPr>
            <p:cNvCxnSpPr>
              <a:cxnSpLocks/>
            </p:cNvCxnSpPr>
            <p:nvPr/>
          </p:nvCxnSpPr>
          <p:spPr>
            <a:xfrm>
              <a:off x="4111563" y="5716216"/>
              <a:ext cx="0" cy="167184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>
              <a:extLst>
                <a:ext uri="{FF2B5EF4-FFF2-40B4-BE49-F238E27FC236}">
                  <a16:creationId xmlns:a16="http://schemas.microsoft.com/office/drawing/2014/main" id="{CF87BC05-E514-48A6-BDE9-A768EB89FA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27921" y="5703707"/>
              <a:ext cx="0" cy="17969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9367CFD8-414F-4530-9717-B0BECD8FAD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82740" y="5671861"/>
              <a:ext cx="0" cy="195617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20B6D44D-A415-4306-9F40-F1A202AEC926}"/>
              </a:ext>
            </a:extLst>
          </p:cNvPr>
          <p:cNvSpPr txBox="1"/>
          <p:nvPr/>
        </p:nvSpPr>
        <p:spPr>
          <a:xfrm>
            <a:off x="1444073" y="3890665"/>
            <a:ext cx="9397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01B8DED-BBE1-45E7-BFA0-D790330B1E35}"/>
              </a:ext>
            </a:extLst>
          </p:cNvPr>
          <p:cNvSpPr txBox="1"/>
          <p:nvPr/>
        </p:nvSpPr>
        <p:spPr>
          <a:xfrm>
            <a:off x="2943447" y="3897073"/>
            <a:ext cx="1368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мектепте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27EC3AF-E5BF-47A0-8CB0-5F6A6B8B666E}"/>
              </a:ext>
            </a:extLst>
          </p:cNvPr>
          <p:cNvSpPr txBox="1"/>
          <p:nvPr/>
        </p:nvSpPr>
        <p:spPr>
          <a:xfrm>
            <a:off x="3193400" y="5206296"/>
            <a:ext cx="1072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жасым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95B1B1F-F758-4927-A218-67442133748B}"/>
              </a:ext>
            </a:extLst>
          </p:cNvPr>
          <p:cNvSpPr txBox="1"/>
          <p:nvPr/>
        </p:nvSpPr>
        <p:spPr>
          <a:xfrm>
            <a:off x="4993200" y="5228305"/>
            <a:ext cx="1119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жетіде.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9AB3C1C-2445-4FC4-BE6F-C13F6C56518B}"/>
              </a:ext>
            </a:extLst>
          </p:cNvPr>
          <p:cNvSpPr txBox="1"/>
          <p:nvPr/>
        </p:nvSpPr>
        <p:spPr>
          <a:xfrm>
            <a:off x="1192771" y="5210196"/>
            <a:ext cx="1083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Менің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A7EB229-FF83-4EFC-BB21-B70528A36CDF}"/>
              </a:ext>
            </a:extLst>
          </p:cNvPr>
          <p:cNvSpPr txBox="1"/>
          <p:nvPr/>
        </p:nvSpPr>
        <p:spPr>
          <a:xfrm>
            <a:off x="4673268" y="3891318"/>
            <a:ext cx="129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оқимын.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48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44" grpId="0"/>
      <p:bldP spid="45" grpId="0"/>
      <p:bldP spid="47" grpId="0"/>
      <p:bldP spid="48" grpId="0"/>
      <p:bldP spid="49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E665D1F-C9A7-4287-B3F1-9DEE44785864}"/>
              </a:ext>
            </a:extLst>
          </p:cNvPr>
          <p:cNvSpPr/>
          <p:nvPr/>
        </p:nvSpPr>
        <p:spPr>
          <a:xfrm>
            <a:off x="1026942" y="327095"/>
            <a:ext cx="4459458" cy="9541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kk-KZ" sz="2800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Өзіңді өзің бағала. Жетістік баспалдағы</a:t>
            </a:r>
          </a:p>
        </p:txBody>
      </p:sp>
      <p:cxnSp>
        <p:nvCxnSpPr>
          <p:cNvPr id="5" name="Соединитель: уступ 4">
            <a:extLst>
              <a:ext uri="{FF2B5EF4-FFF2-40B4-BE49-F238E27FC236}">
                <a16:creationId xmlns:a16="http://schemas.microsoft.com/office/drawing/2014/main" id="{7D070F3C-422C-4D31-B3EB-C97100E66666}"/>
              </a:ext>
            </a:extLst>
          </p:cNvPr>
          <p:cNvCxnSpPr>
            <a:cxnSpLocks/>
          </p:cNvCxnSpPr>
          <p:nvPr/>
        </p:nvCxnSpPr>
        <p:spPr>
          <a:xfrm flipV="1">
            <a:off x="631471" y="3517898"/>
            <a:ext cx="5609049" cy="922430"/>
          </a:xfrm>
          <a:prstGeom prst="bentConnector3">
            <a:avLst>
              <a:gd name="adj1" fmla="val 7282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Соединитель: уступ 6">
            <a:extLst>
              <a:ext uri="{FF2B5EF4-FFF2-40B4-BE49-F238E27FC236}">
                <a16:creationId xmlns:a16="http://schemas.microsoft.com/office/drawing/2014/main" id="{BC4C674D-F9F2-4E02-B9AF-C2C6DDFF6845}"/>
              </a:ext>
            </a:extLst>
          </p:cNvPr>
          <p:cNvCxnSpPr>
            <a:cxnSpLocks/>
          </p:cNvCxnSpPr>
          <p:nvPr/>
        </p:nvCxnSpPr>
        <p:spPr>
          <a:xfrm flipV="1">
            <a:off x="5486400" y="2615873"/>
            <a:ext cx="5529924" cy="878317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D24E38A-DA48-4058-B30A-07D3EB61A841}"/>
              </a:ext>
            </a:extLst>
          </p:cNvPr>
          <p:cNvSpPr txBox="1"/>
          <p:nvPr/>
        </p:nvSpPr>
        <p:spPr>
          <a:xfrm>
            <a:off x="1392619" y="4528572"/>
            <a:ext cx="25153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Тапсырманы </a:t>
            </a:r>
          </a:p>
          <a:p>
            <a:r>
              <a:rPr lang="kk-K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орындай </a:t>
            </a:r>
          </a:p>
          <a:p>
            <a:r>
              <a:rPr lang="kk-K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алмадым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2E13A5-5E64-49BB-A5E5-EC6AE502DAE1}"/>
              </a:ext>
            </a:extLst>
          </p:cNvPr>
          <p:cNvSpPr txBox="1"/>
          <p:nvPr/>
        </p:nvSpPr>
        <p:spPr>
          <a:xfrm>
            <a:off x="5421005" y="3605460"/>
            <a:ext cx="19326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Тапсырманы</a:t>
            </a:r>
            <a:r>
              <a:rPr lang="kk-K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kk-K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жартылай</a:t>
            </a:r>
          </a:p>
          <a:p>
            <a:r>
              <a:rPr lang="kk-K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орындадым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08E6C3-0A37-4297-99C1-32935A870F1B}"/>
              </a:ext>
            </a:extLst>
          </p:cNvPr>
          <p:cNvSpPr txBox="1"/>
          <p:nvPr/>
        </p:nvSpPr>
        <p:spPr>
          <a:xfrm>
            <a:off x="8906872" y="2579760"/>
            <a:ext cx="19326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Тапсырманы </a:t>
            </a:r>
          </a:p>
          <a:p>
            <a:r>
              <a:rPr lang="kk-K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орындап </a:t>
            </a:r>
          </a:p>
          <a:p>
            <a:r>
              <a:rPr lang="kk-K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шықтым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корпорация монстров бу: 16 тыс изображений найдено в Яндекс.Картинках |  Корпорация монстров, Фильмы от диснея, Монстров">
            <a:extLst>
              <a:ext uri="{FF2B5EF4-FFF2-40B4-BE49-F238E27FC236}">
                <a16:creationId xmlns:a16="http://schemas.microsoft.com/office/drawing/2014/main" id="{C8E009AC-F1A9-4E1F-B0A2-07193296A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112" y="493109"/>
            <a:ext cx="2010269" cy="201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Обои😻🧚🏻‍♀️ | Обои, Корпорация монстров, Мультипликационные иллютрации">
            <a:extLst>
              <a:ext uri="{FF2B5EF4-FFF2-40B4-BE49-F238E27FC236}">
                <a16:creationId xmlns:a16="http://schemas.microsoft.com/office/drawing/2014/main" id="{A97C18B2-CF07-4F24-BEC5-CF28E9ECA3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48" b="22256"/>
          <a:stretch/>
        </p:blipFill>
        <p:spPr bwMode="auto">
          <a:xfrm>
            <a:off x="5205112" y="1494726"/>
            <a:ext cx="1932644" cy="186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девочка из корпорации монстров фото: 12 тыс изображений найдено в  Яндекс.Картинках | Корпорация монстров, Мультики диснея, Милый мультфильм">
            <a:extLst>
              <a:ext uri="{FF2B5EF4-FFF2-40B4-BE49-F238E27FC236}">
                <a16:creationId xmlns:a16="http://schemas.microsoft.com/office/drawing/2014/main" id="{A2F7EB08-8234-4C7B-9C21-6B5EF3C0BE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7" t="21858" r="9371" b="32447"/>
          <a:stretch/>
        </p:blipFill>
        <p:spPr bwMode="auto">
          <a:xfrm flipH="1">
            <a:off x="1503352" y="2193755"/>
            <a:ext cx="1932644" cy="197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 advTm="649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3|2|7.1|5|9.4|4.8"/>
</p:tagLst>
</file>

<file path=ppt/theme/theme1.xml><?xml version="1.0" encoding="utf-8"?>
<a:theme xmlns:a="http://schemas.openxmlformats.org/drawingml/2006/main" name="Базис">
  <a:themeElements>
    <a:clrScheme name="Базис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236</TotalTime>
  <Words>288</Words>
  <Application>Microsoft Office PowerPoint</Application>
  <PresentationFormat>Широкоэкранный</PresentationFormat>
  <Paragraphs>52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Corbel</vt:lpstr>
      <vt:lpstr>Segoe Script</vt:lpstr>
      <vt:lpstr>Times New Roman</vt:lpstr>
      <vt:lpstr>Wingdings</vt:lpstr>
      <vt:lpstr>Базис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20</cp:revision>
  <dcterms:created xsi:type="dcterms:W3CDTF">2021-04-11T13:30:26Z</dcterms:created>
  <dcterms:modified xsi:type="dcterms:W3CDTF">2021-04-21T08:21:23Z</dcterms:modified>
</cp:coreProperties>
</file>