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62" r:id="rId2"/>
    <p:sldId id="300" r:id="rId3"/>
    <p:sldId id="295" r:id="rId4"/>
    <p:sldId id="294" r:id="rId5"/>
    <p:sldId id="266" r:id="rId6"/>
    <p:sldId id="290" r:id="rId7"/>
    <p:sldId id="292" r:id="rId8"/>
    <p:sldId id="276" r:id="rId9"/>
    <p:sldId id="293" r:id="rId10"/>
    <p:sldId id="301" r:id="rId11"/>
    <p:sldId id="297" r:id="rId12"/>
    <p:sldId id="298" r:id="rId13"/>
    <p:sldId id="291" r:id="rId14"/>
    <p:sldId id="30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9" autoAdjust="0"/>
    <p:restoredTop sz="94434" autoAdjust="0"/>
  </p:normalViewPr>
  <p:slideViewPr>
    <p:cSldViewPr>
      <p:cViewPr varScale="1">
        <p:scale>
          <a:sx n="74" d="100"/>
          <a:sy n="74" d="100"/>
        </p:scale>
        <p:origin x="11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2417C-C8F0-4674-B04F-BFAF84112E38}" type="datetimeFigureOut">
              <a:rPr lang="ru-RU" smtClean="0"/>
              <a:t>23.04.2021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E6A24-E976-4AC4-9F9C-B1FC14051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36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D88DD6-24A0-49C9-AABF-CE0B2AF45158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8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2C0A16-2F6B-4C2E-AC6C-10DE9D90BE8A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7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7A8E55-6FBC-46D0-AE00-FAD0007FB22B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4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726B0-00EE-4BAC-91EB-333B52BC1E9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E3B88-C94E-4F24-8B0B-8C106E201ACC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6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6A2C2-01AE-413D-B2AE-EA09DA6E04A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1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E53FD-97D2-4A0A-AFCE-550498CC267F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401B4F-2F59-46F9-9D6B-499A1F43C71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9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0B09D-5C34-4460-8D9A-6E9C072E7902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23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06A3D-EF7D-432F-9716-E6923E502A9D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6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84FF7-D476-4D45-A6E7-A01938F33DA4}" type="slidenum">
              <a:rPr lang="kk-K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4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k-KZ">
              <a:solidFill>
                <a:srgbClr val="00336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59267C-9B79-4E18-B6A7-86D512DD8DE8}" type="slidenum">
              <a:rPr lang="kk-K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kk-K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760" y="1850048"/>
            <a:ext cx="8892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Сабақтың тақырыбы: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Әңгіме оқимын. Сөйлем.</a:t>
            </a:r>
            <a:endParaRPr lang="kk-KZ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 мақсаты: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Мәтін мазмұнын болжайсың. Сөйлемдер құрап жазасың.</a:t>
            </a:r>
            <a:endParaRPr lang="kk-K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Сауат ашу» 1 сынып қазақ тілінде оқытатын мектептерге арналған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85" y="-1393"/>
            <a:ext cx="1645515" cy="19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123" y="77723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Сынып: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lvl="0"/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Пән: </a:t>
            </a:r>
            <a:r>
              <a:rPr lang="kk-KZ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сауат ашу</a:t>
            </a:r>
            <a:endParaRPr lang="kk-KZ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89" y="5229200"/>
            <a:ext cx="9150889" cy="1487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836712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Кәусар тәртіпті оқушы.</a:t>
            </a:r>
          </a:p>
          <a:p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Гүлдің түсі қандай?</a:t>
            </a:r>
          </a:p>
          <a:p>
            <a:r>
              <a:rPr lang="kk-K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Алақай, ауылдан әжем келді!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99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2.infourok.ru/uploads/ex/03a7/0007cbd6-9d405240/hello_html_m7eb4aa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318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3.infourok.ru/uploads/ex/09bf/00057476-6b85ad29/hello_html_m4c333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93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822900"/>
              </p:ext>
            </p:extLst>
          </p:nvPr>
        </p:nvGraphicFramePr>
        <p:xfrm>
          <a:off x="3491880" y="404664"/>
          <a:ext cx="146382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3824"/>
              </a:tblGrid>
              <a:tr h="370840">
                <a:tc>
                  <a:txBody>
                    <a:bodyPr/>
                    <a:lstStyle/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Сөйлем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71328"/>
              </p:ext>
            </p:extLst>
          </p:nvPr>
        </p:nvGraphicFramePr>
        <p:xfrm>
          <a:off x="971600" y="1484784"/>
          <a:ext cx="2448272" cy="864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</a:tblGrid>
              <a:tr h="864096">
                <a:tc>
                  <a:txBody>
                    <a:bodyPr/>
                    <a:lstStyle/>
                    <a:p>
                      <a:r>
                        <a:rPr lang="kk-KZ" sz="2400" dirty="0" smtClean="0"/>
                        <a:t>1.</a:t>
                      </a:r>
                      <a:r>
                        <a:rPr lang="kk-KZ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Аяқталған ойды білдіреді.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755425"/>
              </p:ext>
            </p:extLst>
          </p:nvPr>
        </p:nvGraphicFramePr>
        <p:xfrm>
          <a:off x="5148064" y="1484784"/>
          <a:ext cx="2448272" cy="8640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272"/>
              </a:tblGrid>
              <a:tr h="86409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</a:t>
                      </a:r>
                      <a:r>
                        <a:rPr lang="kk-KZ" sz="2400" dirty="0" smtClean="0"/>
                        <a:t>.</a:t>
                      </a:r>
                      <a:r>
                        <a:rPr lang="kk-KZ" sz="24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Сөздерден құралады.</a:t>
                      </a:r>
                      <a:r>
                        <a:rPr lang="kk-KZ" sz="2400" baseline="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16878"/>
              </p:ext>
            </p:extLst>
          </p:nvPr>
        </p:nvGraphicFramePr>
        <p:xfrm>
          <a:off x="683568" y="3429000"/>
          <a:ext cx="287160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1602"/>
              </a:tblGrid>
              <a:tr h="100811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kk-K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Бас әріптен басталып жазылады.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443949"/>
              </p:ext>
            </p:extLst>
          </p:nvPr>
        </p:nvGraphicFramePr>
        <p:xfrm>
          <a:off x="5796136" y="3140967"/>
          <a:ext cx="2952328" cy="1152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2328"/>
              </a:tblGrid>
              <a:tr h="115212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Соңына</a:t>
                      </a:r>
                      <a:r>
                        <a:rPr lang="kk-KZ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тыныс белгісі қойылады. 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>
            <a:off x="2699792" y="620688"/>
            <a:ext cx="720080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932040" y="620688"/>
            <a:ext cx="792088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059832" y="908720"/>
            <a:ext cx="1152128" cy="244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211960" y="908720"/>
            <a:ext cx="1512168" cy="259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4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1212/000df4c1-59273a59/hello_html_a5933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87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45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7-su.kz/uploads/news/446/news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2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052736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kk-KZ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 </a:t>
            </a:r>
            <a:r>
              <a:rPr lang="kk-KZ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аяқталған бір ойды білдіреді. Сөйлемнің бірінші сөзі </a:t>
            </a:r>
            <a:r>
              <a:rPr lang="kk-KZ" sz="28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 </a:t>
            </a:r>
            <a:r>
              <a:rPr lang="kk-KZ" sz="280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әріппен </a:t>
            </a:r>
            <a:r>
              <a:rPr lang="kk-KZ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бастап жазылады.  Сөйлемнен соң </a:t>
            </a:r>
            <a:r>
              <a:rPr lang="kk-KZ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нүкте (.)</a:t>
            </a:r>
            <a:r>
              <a:rPr lang="kk-KZ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k-KZ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сұрақ белгісі(?)</a:t>
            </a:r>
            <a:r>
              <a:rPr lang="kk-KZ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kk-KZ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леп белгісі (!) </a:t>
            </a:r>
            <a:r>
              <a:rPr lang="kk-KZ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қойылады.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420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5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441" end="2020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88640"/>
            <a:ext cx="8712968" cy="4968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92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ds04.infourok.ru/uploads/ex/1293/0005def2-5be8a652/img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6"/>
          <a:stretch/>
        </p:blipFill>
        <p:spPr bwMode="auto">
          <a:xfrm>
            <a:off x="683568" y="1412776"/>
            <a:ext cx="3240360" cy="252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fsd.kopilkaurokov.ru/uploads/user_file_56cab00099939/koshbolkuttylippiem4_5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22" y="1700808"/>
            <a:ext cx="259228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4725144"/>
            <a:ext cx="33035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kk-KZ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 </a:t>
            </a: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 қандай ертегі?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8208912" cy="608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kk-KZ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Бауырсақ.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Бір кемпір мен шал болыпты. Бірде шал;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Кемпір-ау, маған бауырсақ пісіріп берсеңші, - дейді.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Неден пісірейін? Ұн жоқ қой.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Әй,  кемпір-ай! Қаптың түбін қырнап көрсең ғой. Бауырсаққа жарайтын ұн табылып қалар.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Кемпірі солай істейді. Қап түбін қырып, екі уыс ұн табады. Содан қамыр илеп, бауырсақты майға пісіреді. Терезе алдына суытқалы қояды.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Жата-жата жалыққан бауырсақ үйдің іргесіне домалап түседі. Іргеден көгал үстіне домалайды.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Ертегі не туралы?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Ертегіні өзің ары қарай жалғастырып көр.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seykhuninfo.kz/uploads/posts/2016-02/1454676603_zhary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-378" r="54275" b="30449"/>
          <a:stretch/>
        </p:blipFill>
        <p:spPr bwMode="auto">
          <a:xfrm>
            <a:off x="5757789" y="4631285"/>
            <a:ext cx="1552243" cy="12459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" y="5420881"/>
            <a:ext cx="91440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3775" y="239989"/>
            <a:ext cx="597666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Сөйлемдерді тиісті дауыс ырғағымен оқы және суретпен сәйкестендір.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67544" y="1729353"/>
            <a:ext cx="67687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Маған бауырсақ пісіріп берсеңші.</a:t>
            </a:r>
            <a:r>
              <a:rPr kumimoji="0" lang="kk-KZ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kk-KZ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2" name="Рисунок 7" descr="https://www.culture.ru/storage/images/1965de0c61e039d48e5962f88edb2a67/1ae612195c94a33417ba1d67632a24b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6"/>
          <a:stretch>
            <a:fillRect/>
          </a:stretch>
        </p:blipFill>
        <p:spPr bwMode="auto">
          <a:xfrm>
            <a:off x="5757789" y="1633120"/>
            <a:ext cx="1589617" cy="9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67544" y="245328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63775" y="3455522"/>
            <a:ext cx="6984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kk-KZ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Неден пісірейін</a:t>
            </a:r>
            <a:r>
              <a:rPr kumimoji="0" lang="kk-KZ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       </a:t>
            </a:r>
            <a:endParaRPr kumimoji="0" lang="kk-KZ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5" name="Рисунок 9" descr="http://static.ernur.kz/article/5c19e77bab5b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6" t="35165" b="24406"/>
          <a:stretch>
            <a:fillRect/>
          </a:stretch>
        </p:blipFill>
        <p:spPr bwMode="auto">
          <a:xfrm>
            <a:off x="5757789" y="3116385"/>
            <a:ext cx="1589617" cy="102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683568" y="446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8999" y="5142647"/>
            <a:ext cx="5401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 Бауырсақ! Мен сені жеп қоямын! </a:t>
            </a:r>
            <a:endParaRPr lang="ru-RU" sz="20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4355976" y="2129462"/>
            <a:ext cx="1296144" cy="1326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2771800" y="3808586"/>
            <a:ext cx="2880320" cy="1456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146" idx="0"/>
          </p:cNvCxnSpPr>
          <p:nvPr/>
        </p:nvCxnSpPr>
        <p:spPr>
          <a:xfrm flipV="1">
            <a:off x="4563282" y="2129462"/>
            <a:ext cx="1088838" cy="3291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ергіту сәті _Достарым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952" y="620688"/>
            <a:ext cx="90164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8" y="5420881"/>
            <a:ext cx="9152544" cy="148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404664"/>
            <a:ext cx="5436168" cy="462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kk-KZ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Сызбаға сәйкес сөйлемдер құрап жаз.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1124744"/>
            <a:ext cx="0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002022" y="1620416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4805441" y="1607840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915816" y="1612032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banner2.cleanpng.com/20180725/fer/kisspng-human-resource-black-hole-geodesic-business-5b58f75b359ed2.13891681153255714721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30751" r="30298" b="23123"/>
          <a:stretch/>
        </p:blipFill>
        <p:spPr bwMode="auto">
          <a:xfrm>
            <a:off x="5951649" y="1451788"/>
            <a:ext cx="312103" cy="3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971600" y="2276872"/>
            <a:ext cx="0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805441" y="2827603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2915816" y="2806116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971600" y="2797732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https://w7.pngwing.com/pngs/273/858/png-transparent-question-mark-computer-icons-exclamation-mark-desktop-question-mark-emoji-angle-text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05" y="2276872"/>
            <a:ext cx="500193" cy="5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banner2.cleanpng.com/20180725/fer/kisspng-human-resource-black-hole-geodesic-business-5b58f75b359ed2.13891681153255714721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30751" r="30298" b="23123"/>
          <a:stretch/>
        </p:blipFill>
        <p:spPr bwMode="auto">
          <a:xfrm>
            <a:off x="5944595" y="2700810"/>
            <a:ext cx="210612" cy="2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971600" y="3356992"/>
            <a:ext cx="0" cy="5040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6296955" y="3877784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800077" y="3869400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2915816" y="3852664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71600" y="3861048"/>
            <a:ext cx="999728" cy="8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0" name="Picture 6" descr="https://upload.wikimedia.org/wikipedia/commons/thumb/6/64/Virgola.svg/1200px-Virgola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67" y="3680428"/>
            <a:ext cx="297483" cy="39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7.pngegg.com/pngimages/140/851/png-clipart-exclamation-mark-question-mark-computer-icons-symbol-attention-miscellaneous-cit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52" y="3135062"/>
            <a:ext cx="766982" cy="7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banner2.cleanpng.com/20180725/fer/kisspng-human-resource-black-hole-geodesic-business-5b58f75b359ed2.138916811532557147219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30751" r="30298" b="23123"/>
          <a:stretch/>
        </p:blipFill>
        <p:spPr bwMode="auto">
          <a:xfrm>
            <a:off x="7491037" y="3747358"/>
            <a:ext cx="210612" cy="2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107</Words>
  <Application>Microsoft Office PowerPoint</Application>
  <PresentationFormat>Экран (4:3)</PresentationFormat>
  <Paragraphs>32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Мурат Ахметов</cp:lastModifiedBy>
  <cp:revision>83</cp:revision>
  <dcterms:created xsi:type="dcterms:W3CDTF">2020-07-24T08:42:23Z</dcterms:created>
  <dcterms:modified xsi:type="dcterms:W3CDTF">2021-04-22T18:56:23Z</dcterms:modified>
</cp:coreProperties>
</file>