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2"/>
  </p:notesMasterIdLst>
  <p:sldIdLst>
    <p:sldId id="262" r:id="rId2"/>
    <p:sldId id="266" r:id="rId3"/>
    <p:sldId id="272" r:id="rId4"/>
    <p:sldId id="285" r:id="rId5"/>
    <p:sldId id="283" r:id="rId6"/>
    <p:sldId id="277" r:id="rId7"/>
    <p:sldId id="288" r:id="rId8"/>
    <p:sldId id="273" r:id="rId9"/>
    <p:sldId id="289" r:id="rId10"/>
    <p:sldId id="270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42417C-C8F0-4674-B04F-BFAF84112E38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E6A24-E976-4AC4-9F9C-B1FC140512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736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D88DD6-24A0-49C9-AABF-CE0B2AF45158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389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2C0A16-2F6B-4C2E-AC6C-10DE9D90BE8A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775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7A8E55-6FBC-46D0-AE00-FAD0007FB22B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04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3726B0-00EE-4BAC-91EB-333B52BC1E9C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9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E3B88-C94E-4F24-8B0B-8C106E201ACC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361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E6A2C2-01AE-413D-B2AE-EA09DA6E04A2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818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E53FD-97D2-4A0A-AFCE-550498CC267F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31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401B4F-2F59-46F9-9D6B-499A1F43C714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294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B0B09D-5C34-4460-8D9A-6E9C072E7902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323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D06A3D-EF7D-432F-9716-E6923E502A9D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968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284FF7-D476-4D45-A6E7-A01938F33DA4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047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59267C-9B79-4E18-B6A7-86D512DD8DE8}" type="slidenum">
              <a:rPr lang="kk-KZ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4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240"/>
            <a:ext cx="9144000" cy="12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6837" y="1845342"/>
            <a:ext cx="88924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Сабақтың тақырыбы: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Ұлттық тағамдар. Мәтін</a:t>
            </a:r>
            <a:endParaRPr lang="kk-KZ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Сабақ мақсаты</a:t>
            </a:r>
            <a:r>
              <a:rPr lang="kk-KZ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kk-KZ" sz="2800" smtClean="0">
                <a:latin typeface="Times New Roman" pitchFamily="18" charset="0"/>
                <a:cs typeface="Times New Roman" pitchFamily="18" charset="0"/>
              </a:rPr>
              <a:t>Шағын мәтін </a:t>
            </a:r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>құрап жазасың.</a:t>
            </a:r>
          </a:p>
          <a:p>
            <a:r>
              <a:rPr lang="kk-KZ" sz="2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</a:p>
          <a:p>
            <a:pPr algn="r"/>
            <a:r>
              <a:rPr lang="kk-KZ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kk-KZ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Сауат ашу» 1 сынып қазақ тілінде оқытатын мектептерге арналған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297" y="275168"/>
            <a:ext cx="1645515" cy="199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7355" y="275168"/>
            <a:ext cx="228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kk-KZ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Сынып:</a:t>
            </a:r>
            <a:r>
              <a:rPr lang="kk-KZ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lvl="0"/>
            <a:r>
              <a:rPr lang="kk-KZ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Пән: </a:t>
            </a:r>
            <a:r>
              <a:rPr lang="kk-KZ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сауат ашу</a:t>
            </a:r>
            <a:endParaRPr lang="kk-KZ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76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5373192"/>
            <a:ext cx="9286875" cy="148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2744241"/>
            <a:ext cx="2160240" cy="122413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Түсінбедім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47864" y="2753281"/>
            <a:ext cx="2160240" cy="122413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Сұрағым бар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12160" y="2732969"/>
            <a:ext cx="2160240" cy="122413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Барлығы түсінікті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1680" y="476672"/>
            <a:ext cx="71287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6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 байланыс</a:t>
            </a:r>
            <a:endParaRPr lang="ru-RU" sz="6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78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8" y="5420881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475588"/>
            <a:ext cx="7704856" cy="5524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kk-KZ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1-жаттығу. Өлеңді түсініп оқы. 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kk-KZ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Шұжық.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kk-KZ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Дәмді тағам шұжық</a:t>
            </a:r>
            <a:r>
              <a:rPr lang="kk-KZ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                            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kk-KZ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Түрі </a:t>
            </a:r>
            <a:r>
              <a:rPr lang="kk-KZ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ұзынша қызық.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kk-KZ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Ағам көрсе тоймайды,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kk-KZ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Оңайға апам қоймайды.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kk-KZ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Тұрысбек Еділбаев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endParaRPr lang="kk-KZ" sz="20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kk-KZ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Сұрақтарға </a:t>
            </a:r>
            <a:r>
              <a:rPr lang="kk-KZ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жауап бер</a:t>
            </a:r>
            <a:r>
              <a:rPr lang="kk-KZ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kk-KZ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Өлең </a:t>
            </a:r>
            <a:r>
              <a:rPr lang="kk-KZ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туралы?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</a:t>
            </a:r>
            <a:r>
              <a:rPr lang="kk-KZ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Шұжық қалай жасалады?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kk-KZ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 Еттен тағы қандай тағамдар әзірленеді</a:t>
            </a:r>
            <a:r>
              <a:rPr lang="kk-KZ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05000"/>
              </a:lnSpc>
              <a:spcAft>
                <a:spcPts val="800"/>
              </a:spcAft>
            </a:pP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s://s00.yaplakal.com/pics/pics_original/6/5/2/1290425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3" y="1268760"/>
            <a:ext cx="2088232" cy="16883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337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4082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https://ds04.infourok.ru/uploads/ex/0723/00121c0a-ff755b3e/img14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821408"/>
              </p:ext>
            </p:extLst>
          </p:nvPr>
        </p:nvGraphicFramePr>
        <p:xfrm>
          <a:off x="1917128" y="1333690"/>
          <a:ext cx="5784304" cy="32561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6076"/>
                <a:gridCol w="1446076"/>
                <a:gridCol w="1446076"/>
                <a:gridCol w="1446076"/>
              </a:tblGrid>
              <a:tr h="81403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403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403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403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99118" y="168275"/>
            <a:ext cx="36360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Сөзжұмбақты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шеш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2" descr="https://dastarkhan24.kz/upload/iblock/1a1/1a1f36b84f7748ee722af864358daa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9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8826" r="21875" b="8799"/>
          <a:stretch/>
        </p:blipFill>
        <p:spPr bwMode="auto">
          <a:xfrm>
            <a:off x="658510" y="4543797"/>
            <a:ext cx="1814820" cy="210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rbsmi.ru/upload/iblock/fc6/fc62e67341446ca44e9062ae79a26f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703102"/>
            <a:ext cx="2403158" cy="152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s00.yaplakal.com/pics/pics_original/0/0/1/148371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285" y="4703102"/>
            <a:ext cx="2592289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55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4082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https://ds04.infourok.ru/uploads/ex/0723/00121c0a-ff755b3e/img14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2682435"/>
              </p:ext>
            </p:extLst>
          </p:nvPr>
        </p:nvGraphicFramePr>
        <p:xfrm>
          <a:off x="1691681" y="1016942"/>
          <a:ext cx="5328592" cy="365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4136"/>
                <a:gridCol w="1305942"/>
                <a:gridCol w="1418740"/>
                <a:gridCol w="1379774"/>
              </a:tblGrid>
              <a:tr h="814034">
                <a:tc>
                  <a:txBody>
                    <a:bodyPr/>
                    <a:lstStyle/>
                    <a:p>
                      <a:r>
                        <a:rPr lang="kk-KZ" sz="5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</a:t>
                      </a:r>
                      <a:endParaRPr lang="ru-RU" sz="5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k-KZ" sz="5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ұ</a:t>
                      </a:r>
                      <a:endParaRPr lang="ru-RU" sz="5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k-KZ" sz="5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5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k-KZ" sz="5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5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4034">
                <a:tc>
                  <a:txBody>
                    <a:bodyPr/>
                    <a:lstStyle/>
                    <a:p>
                      <a:r>
                        <a:rPr lang="kk-KZ" sz="5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5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endParaRPr lang="ru-RU" sz="5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kk-KZ" sz="5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5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4034">
                <a:tc>
                  <a:txBody>
                    <a:bodyPr/>
                    <a:lstStyle/>
                    <a:p>
                      <a:r>
                        <a:rPr lang="kk-KZ" sz="5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</a:t>
                      </a:r>
                      <a:endParaRPr lang="ru-RU" sz="5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kk-KZ" sz="5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5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4034">
                <a:tc>
                  <a:txBody>
                    <a:bodyPr/>
                    <a:lstStyle/>
                    <a:p>
                      <a:r>
                        <a:rPr lang="kk-KZ" sz="5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5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kk-KZ" sz="5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5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99118" y="168275"/>
            <a:ext cx="36360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Сөзжұмбақты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шеш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2" descr="https://dastarkhan24.kz/upload/iblock/1a1/1a1f36b84f7748ee722af864358daa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9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8826" r="21875" b="8799"/>
          <a:stretch/>
        </p:blipFill>
        <p:spPr bwMode="auto">
          <a:xfrm>
            <a:off x="658510" y="4543797"/>
            <a:ext cx="1814820" cy="210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rbsmi.ru/upload/iblock/fc6/fc62e67341446ca44e9062ae79a26f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703102"/>
            <a:ext cx="2403158" cy="152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s00.yaplakal.com/pics/pics_original/0/0/1/148371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285" y="4703102"/>
            <a:ext cx="2592289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55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0513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812170"/>
            <a:ext cx="2167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kumimoji="0" lang="kk-K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812170"/>
            <a:ext cx="2167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kumimoji="0" lang="kk-K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87824" y="42729"/>
            <a:ext cx="50693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Дәптермен жұмыс</a:t>
            </a:r>
            <a:endParaRPr lang="ru-RU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6726" y="620688"/>
            <a:ext cx="8749026" cy="36933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kk-KZ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Қатесіз жаз.</a:t>
            </a:r>
          </a:p>
          <a:p>
            <a:pPr algn="ctr"/>
            <a:endParaRPr lang="kk-KZ" sz="6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Жент, шұжық, ірімшік, сүзбе.</a:t>
            </a:r>
            <a:endParaRPr lang="ru-RU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17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4082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0475" y="332656"/>
            <a:ext cx="7344816" cy="2429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kk-K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Сөйлемдерді көшіріп жаз.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  <a:r>
              <a:rPr lang="kk-KZ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Қымыз - ұлттық </a:t>
            </a:r>
            <a:r>
              <a:rPr lang="kk-KZ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тағам. Ол бие сүтінен жасалады. Оның емдік қасиеті мол.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70668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ЕРГІТУ сәті АЛАҚАН ҚАНЕ БАЛАҚАН (72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4"/>
            <a:ext cx="9144000" cy="636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5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0513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125992"/>
            <a:ext cx="73880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Ребусты шеш. Шешуіндегі сөзге мәтін құра. 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892622"/>
            <a:ext cx="8686800" cy="3743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038425" y="4629242"/>
            <a:ext cx="50671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u="sng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Шипалы сусын</a:t>
            </a:r>
            <a:endParaRPr lang="ru-RU" sz="5400" b="1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76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548680"/>
            <a:ext cx="7182544" cy="5165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8"/>
              </a:spcAft>
            </a:pPr>
            <a:r>
              <a:rPr lang="kk-KZ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"</a:t>
            </a:r>
            <a:r>
              <a:rPr lang="kk-KZ" sz="36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Иә, жоқ</a:t>
            </a:r>
            <a:r>
              <a:rPr lang="kk-KZ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" әдісі арқылы сабақты пысықтау.</a:t>
            </a:r>
            <a:endParaRPr lang="kk-KZ" sz="3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spcAft>
                <a:spcPts val="1008"/>
              </a:spcAft>
            </a:pPr>
            <a:r>
              <a:rPr lang="kk-KZ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1.Шұжық - ет тағамы</a:t>
            </a:r>
          </a:p>
          <a:p>
            <a:pPr>
              <a:spcAft>
                <a:spcPts val="1008"/>
              </a:spcAft>
            </a:pPr>
            <a:r>
              <a:rPr lang="kk-KZ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2.Қымыз түйенің сүтінен жасалады</a:t>
            </a:r>
          </a:p>
          <a:p>
            <a:pPr>
              <a:spcAft>
                <a:spcPts val="1008"/>
              </a:spcAft>
            </a:pPr>
            <a:r>
              <a:rPr lang="kk-KZ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3.Шұбат - шипалы сусын</a:t>
            </a:r>
          </a:p>
          <a:p>
            <a:pPr>
              <a:spcAft>
                <a:spcPts val="1008"/>
              </a:spcAft>
            </a:pPr>
            <a:r>
              <a:rPr lang="kk-KZ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4.Қымызды жейміз</a:t>
            </a:r>
          </a:p>
          <a:p>
            <a:r>
              <a:rPr lang="kk-KZ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5.Қазы сиыр етінен дайындалады</a:t>
            </a:r>
            <a:r>
              <a:rPr lang="kk-KZ" sz="3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endParaRPr lang="kk-KZ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0513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456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644</TotalTime>
  <Words>172</Words>
  <Application>Microsoft Office PowerPoint</Application>
  <PresentationFormat>Экран (4:3)</PresentationFormat>
  <Paragraphs>52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Мурат Ахметов</cp:lastModifiedBy>
  <cp:revision>83</cp:revision>
  <dcterms:created xsi:type="dcterms:W3CDTF">2020-07-24T08:42:23Z</dcterms:created>
  <dcterms:modified xsi:type="dcterms:W3CDTF">2021-04-22T12:18:45Z</dcterms:modified>
</cp:coreProperties>
</file>