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3" r:id="rId9"/>
    <p:sldId id="264" r:id="rId10"/>
    <p:sldId id="265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505671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Сауат</a:t>
            </a:r>
            <a:r>
              <a:rPr lang="ru-RU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ашу</a:t>
            </a:r>
          </a:p>
          <a:p>
            <a:pPr algn="ctr"/>
            <a:r>
              <a:rPr lang="kk-KZ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1 - сынып</a:t>
            </a:r>
          </a:p>
          <a:p>
            <a:pPr algn="ctr"/>
            <a:r>
              <a:rPr lang="kk-KZ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3 - тоқсан</a:t>
            </a:r>
            <a:endParaRPr lang="ru-RU" b="1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33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9" t="47423" r="51907" b="23024"/>
          <a:stretch/>
        </p:blipFill>
        <p:spPr bwMode="auto">
          <a:xfrm>
            <a:off x="1677755" y="0"/>
            <a:ext cx="4780378" cy="3460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0" t="20934" r="23900" b="46666"/>
          <a:stretch/>
        </p:blipFill>
        <p:spPr bwMode="auto">
          <a:xfrm>
            <a:off x="1700593" y="3284984"/>
            <a:ext cx="4599597" cy="3428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4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4868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Өзіңді тексер!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55679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i="1" dirty="0" smtClean="0"/>
              <a:t> Бұ – рыш, ас – бұр – шақ, кар – топ, қы – зыл – ша, сә – біз.</a:t>
            </a:r>
            <a:endParaRPr lang="ru-RU" sz="4000" i="1" dirty="0"/>
          </a:p>
        </p:txBody>
      </p:sp>
      <p:pic>
        <p:nvPicPr>
          <p:cNvPr id="10242" name="Picture 2" descr="https://avatars.mds.yandex.net/get-zen_doc/987771/pub_5c933095bd63b700b2224273_5c933131bd63b700b222427f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05" y="3573016"/>
            <a:ext cx="3456384" cy="24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4.infourok.ru/uploads/ex/009e/000c0e8d-b2a3761c/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9166" r="1389" b="1101"/>
          <a:stretch/>
        </p:blipFill>
        <p:spPr bwMode="auto">
          <a:xfrm>
            <a:off x="755576" y="332656"/>
            <a:ext cx="7936992" cy="615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9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60334"/>
            <a:ext cx="57606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Сабақтың</a:t>
            </a:r>
            <a:r>
              <a:rPr lang="ru-RU" sz="36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тақырыбы</a:t>
            </a:r>
            <a:r>
              <a:rPr lang="ru-RU" sz="36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r>
              <a:rPr lang="ru-RU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Біздің</a:t>
            </a: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кафеде</a:t>
            </a: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Буын</a:t>
            </a: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736" y="2120950"/>
            <a:ext cx="74168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Сабақтың</a:t>
            </a:r>
            <a:r>
              <a:rPr lang="ru-RU" sz="36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6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мақсаты</a:t>
            </a:r>
            <a:r>
              <a:rPr lang="ru-RU" sz="36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Мәтінде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автордың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кім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(не)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туралы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айтқысы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келетінін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түсінесің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kk-KZ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Тыңдалған материал бойынша өз пікіріңді білдіруді үйренесің.</a:t>
            </a:r>
            <a:endParaRPr lang="ru-RU" sz="2800" b="1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kk-KZ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Сөздің буыннан тұратынын түсінесің.</a:t>
            </a:r>
            <a:endParaRPr lang="ru-RU" sz="2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Сөздегі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буын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санын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анықтай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аласың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44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86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ксики - Серии про школу (Витамины, Бумага, Кодовый замок, Маскарад, Рюкзак.) С_Trim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0" t="21718" r="50748" b="46666"/>
          <a:stretch/>
        </p:blipFill>
        <p:spPr bwMode="auto">
          <a:xfrm>
            <a:off x="539551" y="476672"/>
            <a:ext cx="8114981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9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9" t="53196" r="50980" b="21100"/>
          <a:stretch/>
        </p:blipFill>
        <p:spPr bwMode="auto">
          <a:xfrm>
            <a:off x="827583" y="764704"/>
            <a:ext cx="7735273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4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ebstockreview.net/images/basket-clipart-wooden-baske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52297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ebstockreview.net/images/basket-clipart-wooden-baske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52297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cdn.pixabay.com/photo/2016/04/01/08/28/bell-pepper-1298732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232" y="1556792"/>
            <a:ext cx="128095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rasler.ru/wp-content/uploads/2019/06/%D0%9E%D0%B3%D1%83%D1%80%D0%B5%D1%86-%D0%BD%D0%B0-%D0%B1%D0%B5%D0%BB%D0%BE%D0%BC-%D1%84%D0%BE%D0%BD%D0%B5-%D0%BA%D0%BE%D0%BB%D0%BB%D0%B5%D0%BA%D1%86%D0%B8%D1%8F-1-1024x9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2720" y="3573016"/>
            <a:ext cx="134337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ad-lykovo.mogilev.edu.by/be/sm.aspx?guid=927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2" y="630856"/>
            <a:ext cx="1584176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mg2.freepng.ru/20180405/ree/kisspng-sweet-potato-food-clip-art-potato-5ac5a6709d0888.25107897152290264064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9000"/>
            <a:ext cx="1262562" cy="1038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webstockreview.net/images/tomatoes-clipart-illustrator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94975"/>
            <a:ext cx="2053483" cy="158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cdn.pixabay.com/photo/2018/11/19/11/26/carrots-3825100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1816591" cy="171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s://cdn3.vectorstock.com/i/1000x1000/72/47/beetroot-cartoon-style-vegetarian-fresh-food-vector-1409724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4"/>
          <a:stretch/>
        </p:blipFill>
        <p:spPr bwMode="auto">
          <a:xfrm>
            <a:off x="6660232" y="4221088"/>
            <a:ext cx="1533465" cy="2077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png.pngtree.com/png-clipart/20190118/ourlarge/pngtree-hand-painted-hand-painted-garlic-a-garlic-garlic-teeth-png-image_4541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99" y="2822008"/>
            <a:ext cx="1470196" cy="1470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9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ebstockreview.net/images/basket-clipart-wooden-baske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7"/>
            <a:ext cx="4104456" cy="4110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ebstockreview.net/images/basket-clipart-wooden-baske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243052" cy="424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ad-lykovo.mogilev.edu.by/be/sm.aspx?guid=92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2053" flipH="1">
            <a:off x="2483769" y="3456914"/>
            <a:ext cx="1584176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mg2.freepng.ru/20180405/ree/kisspng-sweet-potato-food-clip-art-potato-5ac5a6709d0888.2510789715229026406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41" y="3901346"/>
            <a:ext cx="1262562" cy="1038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s://cdn3.vectorstock.com/i/1000x1000/72/47/beetroot-cartoon-style-vegetarian-fresh-food-vector-140972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4"/>
          <a:stretch/>
        </p:blipFill>
        <p:spPr bwMode="auto">
          <a:xfrm rot="19898847">
            <a:off x="6701551" y="2935520"/>
            <a:ext cx="1533465" cy="2077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cdn.pixabay.com/photo/2018/11/19/11/26/carrots-3825100_12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95" y="2696017"/>
            <a:ext cx="1816591" cy="171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cdn.pixabay.com/photo/2016/04/01/08/28/bell-pepper-1298732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2573294"/>
            <a:ext cx="128095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rasler.ru/wp-content/uploads/2019/06/%D0%9E%D0%B3%D1%83%D1%80%D0%B5%D1%86-%D0%BD%D0%B0-%D0%B1%D0%B5%D0%BB%D0%BE%D0%BC-%D1%84%D0%BE%D0%BD%D0%B5-%D0%BA%D0%BE%D0%BB%D0%BB%D0%B5%D0%BA%D1%86%D0%B8%D1%8F-1-1024x98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7217" y="3786473"/>
            <a:ext cx="134337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seekpng.com/png/full/162-1629427_this-free-icons-png-design-of-tomatoe-remi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4" y="3320987"/>
            <a:ext cx="141821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ebstockreview.net/images/garlic-clipart-acrid-1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44510"/>
            <a:ext cx="1515826" cy="13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18" t="19519" r="24149" b="52990"/>
          <a:stretch/>
        </p:blipFill>
        <p:spPr bwMode="auto">
          <a:xfrm>
            <a:off x="755575" y="620688"/>
            <a:ext cx="7167675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5199" y="2780928"/>
            <a:ext cx="6888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 а м ж а п ы р а қ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5" t="46186" r="25000" b="21512"/>
          <a:stretch/>
        </p:blipFill>
        <p:spPr bwMode="auto">
          <a:xfrm>
            <a:off x="1763688" y="-11227"/>
            <a:ext cx="5040560" cy="384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19868" r="51772" b="51799"/>
          <a:stretch/>
        </p:blipFill>
        <p:spPr bwMode="auto">
          <a:xfrm>
            <a:off x="1763688" y="3717030"/>
            <a:ext cx="5184576" cy="3139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1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</TotalTime>
  <Words>88</Words>
  <Application>Microsoft Office PowerPoint</Application>
  <PresentationFormat>Экран (4:3)</PresentationFormat>
  <Paragraphs>13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</dc:creator>
  <cp:lastModifiedBy>технодом</cp:lastModifiedBy>
  <cp:revision>5</cp:revision>
  <dcterms:created xsi:type="dcterms:W3CDTF">2021-01-07T21:08:42Z</dcterms:created>
  <dcterms:modified xsi:type="dcterms:W3CDTF">2021-01-07T22:12:49Z</dcterms:modified>
</cp:coreProperties>
</file>