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66" r:id="rId5"/>
    <p:sldId id="258" r:id="rId6"/>
    <p:sldId id="259" r:id="rId7"/>
    <p:sldId id="260" r:id="rId8"/>
    <p:sldId id="264" r:id="rId9"/>
    <p:sldId id="265" r:id="rId10"/>
    <p:sldId id="26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0567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Сауат</a:t>
            </a: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ашу</a:t>
            </a:r>
          </a:p>
          <a:p>
            <a:pPr algn="ctr"/>
            <a:r>
              <a:rPr lang="kk-KZ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1 - сынып</a:t>
            </a:r>
          </a:p>
          <a:p>
            <a:pPr algn="ctr"/>
            <a:r>
              <a:rPr lang="kk-KZ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3 - тоқсан</a:t>
            </a:r>
            <a:endParaRPr lang="ru-RU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5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3678"/>
            </a:avLst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Өзіңді тексер!</a:t>
            </a:r>
            <a:endParaRPr lang="kk-KZ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kk-K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348006" y="2276873"/>
            <a:ext cx="5480306" cy="3666310"/>
            <a:chOff x="1785937" y="1472851"/>
            <a:chExt cx="5897285" cy="382193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93340" y="1472851"/>
              <a:ext cx="1937171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kk-KZ" sz="4400" dirty="0" smtClean="0">
                  <a:solidFill>
                    <a:schemeClr val="bg1"/>
                  </a:solidFill>
                </a:rPr>
                <a:t>терек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867800" y="2872646"/>
              <a:ext cx="2318304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kk-KZ" sz="4400" dirty="0" smtClean="0">
                  <a:solidFill>
                    <a:schemeClr val="bg1"/>
                  </a:solidFill>
                </a:rPr>
                <a:t>мектеп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894144" y="2827967"/>
              <a:ext cx="1917995" cy="995146"/>
            </a:xfrm>
            <a:custGeom>
              <a:avLst/>
              <a:gdLst>
                <a:gd name="connsiteX0" fmla="*/ 0 w 1567160"/>
                <a:gd name="connsiteY0" fmla="*/ 99515 h 995146"/>
                <a:gd name="connsiteX1" fmla="*/ 99515 w 1567160"/>
                <a:gd name="connsiteY1" fmla="*/ 0 h 995146"/>
                <a:gd name="connsiteX2" fmla="*/ 1467645 w 1567160"/>
                <a:gd name="connsiteY2" fmla="*/ 0 h 995146"/>
                <a:gd name="connsiteX3" fmla="*/ 1567160 w 1567160"/>
                <a:gd name="connsiteY3" fmla="*/ 99515 h 995146"/>
                <a:gd name="connsiteX4" fmla="*/ 1567160 w 1567160"/>
                <a:gd name="connsiteY4" fmla="*/ 895631 h 995146"/>
                <a:gd name="connsiteX5" fmla="*/ 1467645 w 1567160"/>
                <a:gd name="connsiteY5" fmla="*/ 995146 h 995146"/>
                <a:gd name="connsiteX6" fmla="*/ 99515 w 1567160"/>
                <a:gd name="connsiteY6" fmla="*/ 995146 h 995146"/>
                <a:gd name="connsiteX7" fmla="*/ 0 w 1567160"/>
                <a:gd name="connsiteY7" fmla="*/ 895631 h 995146"/>
                <a:gd name="connsiteX8" fmla="*/ 0 w 1567160"/>
                <a:gd name="connsiteY8" fmla="*/ 99515 h 9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7160" h="995146">
                  <a:moveTo>
                    <a:pt x="0" y="99515"/>
                  </a:moveTo>
                  <a:cubicBezTo>
                    <a:pt x="0" y="44554"/>
                    <a:pt x="44554" y="0"/>
                    <a:pt x="99515" y="0"/>
                  </a:cubicBezTo>
                  <a:lnTo>
                    <a:pt x="1467645" y="0"/>
                  </a:lnTo>
                  <a:cubicBezTo>
                    <a:pt x="1522606" y="0"/>
                    <a:pt x="1567160" y="44554"/>
                    <a:pt x="1567160" y="99515"/>
                  </a:cubicBezTo>
                  <a:lnTo>
                    <a:pt x="1567160" y="895631"/>
                  </a:lnTo>
                  <a:cubicBezTo>
                    <a:pt x="1567160" y="950592"/>
                    <a:pt x="1522606" y="995146"/>
                    <a:pt x="1467645" y="995146"/>
                  </a:cubicBezTo>
                  <a:lnTo>
                    <a:pt x="99515" y="995146"/>
                  </a:lnTo>
                  <a:cubicBezTo>
                    <a:pt x="44554" y="995146"/>
                    <a:pt x="0" y="950592"/>
                    <a:pt x="0" y="895631"/>
                  </a:cubicBezTo>
                  <a:lnTo>
                    <a:pt x="0" y="99515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787" tIns="196787" rIns="196787" bIns="196787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4400" dirty="0" smtClean="0"/>
                <a:t>кәде</a:t>
              </a:r>
              <a:endParaRPr lang="ru-RU" sz="4400" kern="12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785937" y="4299644"/>
              <a:ext cx="1919560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kk-KZ" sz="4400" dirty="0" smtClean="0"/>
                <a:t>зерде</a:t>
              </a:r>
              <a:endParaRPr lang="ru-RU" sz="44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565182" y="1472851"/>
              <a:ext cx="2118040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kk-KZ" sz="4800" dirty="0" smtClean="0"/>
                <a:t>зерек</a:t>
              </a:r>
              <a:endParaRPr lang="ru-RU" sz="48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867800" y="4175177"/>
              <a:ext cx="2247120" cy="995146"/>
            </a:xfrm>
            <a:custGeom>
              <a:avLst/>
              <a:gdLst>
                <a:gd name="connsiteX0" fmla="*/ 0 w 1567160"/>
                <a:gd name="connsiteY0" fmla="*/ 99515 h 995146"/>
                <a:gd name="connsiteX1" fmla="*/ 99515 w 1567160"/>
                <a:gd name="connsiteY1" fmla="*/ 0 h 995146"/>
                <a:gd name="connsiteX2" fmla="*/ 1467645 w 1567160"/>
                <a:gd name="connsiteY2" fmla="*/ 0 h 995146"/>
                <a:gd name="connsiteX3" fmla="*/ 1567160 w 1567160"/>
                <a:gd name="connsiteY3" fmla="*/ 99515 h 995146"/>
                <a:gd name="connsiteX4" fmla="*/ 1567160 w 1567160"/>
                <a:gd name="connsiteY4" fmla="*/ 895631 h 995146"/>
                <a:gd name="connsiteX5" fmla="*/ 1467645 w 1567160"/>
                <a:gd name="connsiteY5" fmla="*/ 995146 h 995146"/>
                <a:gd name="connsiteX6" fmla="*/ 99515 w 1567160"/>
                <a:gd name="connsiteY6" fmla="*/ 995146 h 995146"/>
                <a:gd name="connsiteX7" fmla="*/ 0 w 1567160"/>
                <a:gd name="connsiteY7" fmla="*/ 895631 h 995146"/>
                <a:gd name="connsiteX8" fmla="*/ 0 w 1567160"/>
                <a:gd name="connsiteY8" fmla="*/ 99515 h 9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7160" h="995146">
                  <a:moveTo>
                    <a:pt x="0" y="99515"/>
                  </a:moveTo>
                  <a:cubicBezTo>
                    <a:pt x="0" y="44554"/>
                    <a:pt x="44554" y="0"/>
                    <a:pt x="99515" y="0"/>
                  </a:cubicBezTo>
                  <a:lnTo>
                    <a:pt x="1467645" y="0"/>
                  </a:lnTo>
                  <a:cubicBezTo>
                    <a:pt x="1522606" y="0"/>
                    <a:pt x="1567160" y="44554"/>
                    <a:pt x="1567160" y="99515"/>
                  </a:cubicBezTo>
                  <a:lnTo>
                    <a:pt x="1567160" y="895631"/>
                  </a:lnTo>
                  <a:cubicBezTo>
                    <a:pt x="1567160" y="950592"/>
                    <a:pt x="1522606" y="995146"/>
                    <a:pt x="1467645" y="995146"/>
                  </a:cubicBezTo>
                  <a:lnTo>
                    <a:pt x="99515" y="995146"/>
                  </a:lnTo>
                  <a:cubicBezTo>
                    <a:pt x="44554" y="995146"/>
                    <a:pt x="0" y="950592"/>
                    <a:pt x="0" y="895631"/>
                  </a:cubicBezTo>
                  <a:lnTo>
                    <a:pt x="0" y="99515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637" tIns="139637" rIns="139637" bIns="13963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4400" dirty="0" smtClean="0"/>
                <a:t>көмек</a:t>
              </a:r>
              <a:endParaRPr lang="ru-RU" sz="4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55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681949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Дауысты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дыбыс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сөз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басында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келгенде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жеке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өзі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буын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құрай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алады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764" y="355303"/>
            <a:ext cx="8097088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Дұрыс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дұрыс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ойыны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896" y="2222308"/>
            <a:ext cx="458170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Буында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мағына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болады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 </a:t>
            </a:r>
            <a:endParaRPr lang="ru-RU" sz="2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24944"/>
            <a:ext cx="6330579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kk-KZ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Сөзде қанша дауысты дыбыс болса, </a:t>
            </a:r>
          </a:p>
          <a:p>
            <a:r>
              <a:rPr lang="kk-KZ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сонша буын болады.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2168" y="3933056"/>
            <a:ext cx="6569427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4.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Мына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сөздер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буынға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дұрыс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бөлінген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 –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қта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қал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ам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сур –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ет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то - й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896" y="5013176"/>
            <a:ext cx="572143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«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Қ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арлығаш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сөзінде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3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буын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бар.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7812360" y="1108194"/>
            <a:ext cx="936104" cy="864096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7812360" y="2901991"/>
            <a:ext cx="936104" cy="864096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7812360" y="4811960"/>
            <a:ext cx="936104" cy="864096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7794024" y="2055339"/>
            <a:ext cx="1008112" cy="846652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7776356" y="3867318"/>
            <a:ext cx="1008112" cy="8466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750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60334"/>
            <a:ext cx="57606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Сабақтың</a:t>
            </a:r>
            <a:r>
              <a:rPr lang="ru-RU" sz="36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тақырыбы</a:t>
            </a:r>
            <a:r>
              <a:rPr lang="ru-RU" sz="36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Біздің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кафеде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Буын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8736" y="2120950"/>
            <a:ext cx="7416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Сабақтың</a:t>
            </a:r>
            <a:r>
              <a:rPr lang="ru-RU" sz="3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мақсаты</a:t>
            </a:r>
            <a:r>
              <a:rPr lang="ru-RU" sz="3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Мәтінде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автордың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кім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(не)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туралы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айтқысы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келетінін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түсінесің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kk-KZ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Тыңдалған материал бойынша өз пікіріңді білдіруді үйренесің.</a:t>
            </a:r>
            <a:endParaRPr lang="ru-RU" sz="2800" b="1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kk-KZ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Сөздің буыннан тұратынын түсінесің.</a:t>
            </a:r>
            <a:endParaRPr lang="ru-RU" sz="2800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Сөздегі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буын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санын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анықтай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аласың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4400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9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44" t="20887" r="24304" b="53629"/>
          <a:stretch/>
        </p:blipFill>
        <p:spPr bwMode="auto">
          <a:xfrm>
            <a:off x="348696" y="260648"/>
            <a:ext cx="5974302" cy="3418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50" t="54533" r="26525" b="22733"/>
          <a:stretch/>
        </p:blipFill>
        <p:spPr bwMode="auto">
          <a:xfrm>
            <a:off x="4113556" y="3645024"/>
            <a:ext cx="4418884" cy="2908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5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50" t="54533" r="26525" b="22733"/>
          <a:stretch/>
        </p:blipFill>
        <p:spPr bwMode="auto">
          <a:xfrm>
            <a:off x="827583" y="692696"/>
            <a:ext cx="7656923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9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3678"/>
            </a:avLst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1" t="28591" r="50000" b="15326"/>
          <a:stretch/>
        </p:blipFill>
        <p:spPr bwMode="auto">
          <a:xfrm>
            <a:off x="1619672" y="260647"/>
            <a:ext cx="5544616" cy="622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3678"/>
            </a:avLst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dirty="0" smtClean="0"/>
              <a:t>ТАПСЫРМА</a:t>
            </a:r>
          </a:p>
          <a:p>
            <a:pPr algn="ctr"/>
            <a:endParaRPr lang="kk-KZ" sz="3600" dirty="0" smtClean="0"/>
          </a:p>
          <a:p>
            <a:r>
              <a:rPr lang="kk-KZ" sz="3600" i="1" dirty="0" smtClean="0"/>
              <a:t>Тауық, тары, мысық, сүйек </a:t>
            </a:r>
          </a:p>
          <a:p>
            <a:r>
              <a:rPr lang="kk-KZ" sz="3600" dirty="0" smtClean="0"/>
              <a:t>сөздерін буынға бөліп жаз</a:t>
            </a:r>
            <a:r>
              <a:rPr lang="kk-KZ" sz="3200" dirty="0" smtClean="0"/>
              <a:t>.</a:t>
            </a:r>
          </a:p>
          <a:p>
            <a:endParaRPr lang="kk-KZ" sz="3200" dirty="0"/>
          </a:p>
          <a:p>
            <a:endParaRPr lang="kk-KZ" sz="32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783830" cy="3421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3678"/>
            </a:avLst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dirty="0" smtClean="0"/>
              <a:t>Өзіңді тексер!</a:t>
            </a:r>
          </a:p>
          <a:p>
            <a:pPr algn="ctr"/>
            <a:endParaRPr lang="kk-KZ" sz="3600" dirty="0" smtClean="0"/>
          </a:p>
          <a:p>
            <a:pPr algn="ctr"/>
            <a:endParaRPr lang="kk-KZ" sz="3600" dirty="0" smtClean="0"/>
          </a:p>
          <a:p>
            <a:r>
              <a:rPr lang="kk-KZ" sz="3600" b="1" i="1" dirty="0" smtClean="0">
                <a:solidFill>
                  <a:srgbClr val="FF0000"/>
                </a:solidFill>
              </a:rPr>
              <a:t>Та - уық, та - ры, мы - сық, сүй – ек. </a:t>
            </a:r>
          </a:p>
          <a:p>
            <a:endParaRPr lang="kk-KZ" sz="3200" dirty="0"/>
          </a:p>
          <a:p>
            <a:endParaRPr lang="kk-KZ" sz="32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 r="24500"/>
          <a:stretch/>
        </p:blipFill>
        <p:spPr bwMode="auto">
          <a:xfrm>
            <a:off x="4067944" y="3140968"/>
            <a:ext cx="3472377" cy="3097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1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3678"/>
            </a:avLst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жаттығу. Сөйлемдерді көшіріп жаз.</a:t>
            </a:r>
          </a:p>
          <a:p>
            <a:pPr algn="ctr"/>
            <a:endParaRPr lang="kk-KZ" sz="3600" dirty="0" smtClean="0"/>
          </a:p>
          <a:p>
            <a:pPr algn="ctr"/>
            <a:endParaRPr lang="kk-KZ" sz="3600" dirty="0" smtClean="0"/>
          </a:p>
          <a:p>
            <a:r>
              <a:rPr lang="kk-KZ" sz="3200" i="1" dirty="0" smtClean="0"/>
              <a:t>Тары адам ағзасына пайдалы. Тарыдан түрлі тағамдар жасалады. </a:t>
            </a:r>
          </a:p>
          <a:p>
            <a:endParaRPr lang="kk-KZ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kk-KZ" sz="3200" dirty="0" smtClean="0"/>
              <a:t>Сөйлемдегі сөздердің буын санын анықта.</a:t>
            </a:r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62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3678"/>
            </a:avLst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ТАПСЫРМА</a:t>
            </a:r>
          </a:p>
          <a:p>
            <a:pPr algn="ctr"/>
            <a:endParaRPr lang="kk-K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Төменде берілген буындардан сөз құра.</a:t>
            </a:r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kk-KZ" sz="2400" dirty="0"/>
          </a:p>
          <a:p>
            <a:pPr algn="ctr"/>
            <a:endParaRPr lang="kk-KZ" sz="2400" dirty="0" smtClean="0"/>
          </a:p>
          <a:p>
            <a:pPr algn="ctr"/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79253" y="2204865"/>
            <a:ext cx="7346658" cy="3738318"/>
            <a:chOff x="1173909" y="1397787"/>
            <a:chExt cx="7905642" cy="38970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853141" y="1397787"/>
              <a:ext cx="1567160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kk-KZ" sz="4400" dirty="0">
                  <a:solidFill>
                    <a:schemeClr val="bg1"/>
                  </a:solidFill>
                </a:rPr>
                <a:t>т</a:t>
              </a:r>
              <a:r>
                <a:rPr lang="kk-KZ" sz="4400" dirty="0" smtClean="0">
                  <a:solidFill>
                    <a:schemeClr val="bg1"/>
                  </a:solidFill>
                </a:rPr>
                <a:t>е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921498" y="1397787"/>
              <a:ext cx="1567160" cy="995146"/>
            </a:xfrm>
            <a:custGeom>
              <a:avLst/>
              <a:gdLst>
                <a:gd name="connsiteX0" fmla="*/ 0 w 1567160"/>
                <a:gd name="connsiteY0" fmla="*/ 99515 h 995146"/>
                <a:gd name="connsiteX1" fmla="*/ 99515 w 1567160"/>
                <a:gd name="connsiteY1" fmla="*/ 0 h 995146"/>
                <a:gd name="connsiteX2" fmla="*/ 1467645 w 1567160"/>
                <a:gd name="connsiteY2" fmla="*/ 0 h 995146"/>
                <a:gd name="connsiteX3" fmla="*/ 1567160 w 1567160"/>
                <a:gd name="connsiteY3" fmla="*/ 99515 h 995146"/>
                <a:gd name="connsiteX4" fmla="*/ 1567160 w 1567160"/>
                <a:gd name="connsiteY4" fmla="*/ 895631 h 995146"/>
                <a:gd name="connsiteX5" fmla="*/ 1467645 w 1567160"/>
                <a:gd name="connsiteY5" fmla="*/ 995146 h 995146"/>
                <a:gd name="connsiteX6" fmla="*/ 99515 w 1567160"/>
                <a:gd name="connsiteY6" fmla="*/ 995146 h 995146"/>
                <a:gd name="connsiteX7" fmla="*/ 0 w 1567160"/>
                <a:gd name="connsiteY7" fmla="*/ 895631 h 995146"/>
                <a:gd name="connsiteX8" fmla="*/ 0 w 1567160"/>
                <a:gd name="connsiteY8" fmla="*/ 99515 h 9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7160" h="995146">
                  <a:moveTo>
                    <a:pt x="0" y="99515"/>
                  </a:moveTo>
                  <a:cubicBezTo>
                    <a:pt x="0" y="44554"/>
                    <a:pt x="44554" y="0"/>
                    <a:pt x="99515" y="0"/>
                  </a:cubicBezTo>
                  <a:lnTo>
                    <a:pt x="1467645" y="0"/>
                  </a:lnTo>
                  <a:cubicBezTo>
                    <a:pt x="1522606" y="0"/>
                    <a:pt x="1567160" y="44554"/>
                    <a:pt x="1567160" y="99515"/>
                  </a:cubicBezTo>
                  <a:lnTo>
                    <a:pt x="1567160" y="895631"/>
                  </a:lnTo>
                  <a:cubicBezTo>
                    <a:pt x="1567160" y="950592"/>
                    <a:pt x="1522606" y="995146"/>
                    <a:pt x="1467645" y="995146"/>
                  </a:cubicBezTo>
                  <a:lnTo>
                    <a:pt x="99515" y="995146"/>
                  </a:lnTo>
                  <a:cubicBezTo>
                    <a:pt x="44554" y="995146"/>
                    <a:pt x="0" y="950592"/>
                    <a:pt x="0" y="895631"/>
                  </a:cubicBezTo>
                  <a:lnTo>
                    <a:pt x="0" y="9951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787" tIns="196787" rIns="196787" bIns="196787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4400" kern="1200" dirty="0" smtClean="0"/>
                <a:t>рек </a:t>
              </a:r>
              <a:endParaRPr lang="ru-RU" sz="4400" kern="12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091904" y="2846328"/>
              <a:ext cx="1567160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kk-KZ" sz="4400" dirty="0" smtClean="0">
                  <a:solidFill>
                    <a:schemeClr val="bg1"/>
                  </a:solidFill>
                </a:rPr>
                <a:t>мек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173909" y="2858248"/>
              <a:ext cx="1567160" cy="995146"/>
            </a:xfrm>
            <a:custGeom>
              <a:avLst/>
              <a:gdLst>
                <a:gd name="connsiteX0" fmla="*/ 0 w 1567160"/>
                <a:gd name="connsiteY0" fmla="*/ 99515 h 995146"/>
                <a:gd name="connsiteX1" fmla="*/ 99515 w 1567160"/>
                <a:gd name="connsiteY1" fmla="*/ 0 h 995146"/>
                <a:gd name="connsiteX2" fmla="*/ 1467645 w 1567160"/>
                <a:gd name="connsiteY2" fmla="*/ 0 h 995146"/>
                <a:gd name="connsiteX3" fmla="*/ 1567160 w 1567160"/>
                <a:gd name="connsiteY3" fmla="*/ 99515 h 995146"/>
                <a:gd name="connsiteX4" fmla="*/ 1567160 w 1567160"/>
                <a:gd name="connsiteY4" fmla="*/ 895631 h 995146"/>
                <a:gd name="connsiteX5" fmla="*/ 1467645 w 1567160"/>
                <a:gd name="connsiteY5" fmla="*/ 995146 h 995146"/>
                <a:gd name="connsiteX6" fmla="*/ 99515 w 1567160"/>
                <a:gd name="connsiteY6" fmla="*/ 995146 h 995146"/>
                <a:gd name="connsiteX7" fmla="*/ 0 w 1567160"/>
                <a:gd name="connsiteY7" fmla="*/ 895631 h 995146"/>
                <a:gd name="connsiteX8" fmla="*/ 0 w 1567160"/>
                <a:gd name="connsiteY8" fmla="*/ 99515 h 9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7160" h="995146">
                  <a:moveTo>
                    <a:pt x="0" y="99515"/>
                  </a:moveTo>
                  <a:cubicBezTo>
                    <a:pt x="0" y="44554"/>
                    <a:pt x="44554" y="0"/>
                    <a:pt x="99515" y="0"/>
                  </a:cubicBezTo>
                  <a:lnTo>
                    <a:pt x="1467645" y="0"/>
                  </a:lnTo>
                  <a:cubicBezTo>
                    <a:pt x="1522606" y="0"/>
                    <a:pt x="1567160" y="44554"/>
                    <a:pt x="1567160" y="99515"/>
                  </a:cubicBezTo>
                  <a:lnTo>
                    <a:pt x="1567160" y="895631"/>
                  </a:lnTo>
                  <a:cubicBezTo>
                    <a:pt x="1567160" y="950592"/>
                    <a:pt x="1522606" y="995146"/>
                    <a:pt x="1467645" y="995146"/>
                  </a:cubicBezTo>
                  <a:lnTo>
                    <a:pt x="99515" y="995146"/>
                  </a:lnTo>
                  <a:cubicBezTo>
                    <a:pt x="44554" y="995146"/>
                    <a:pt x="0" y="950592"/>
                    <a:pt x="0" y="895631"/>
                  </a:cubicBezTo>
                  <a:lnTo>
                    <a:pt x="0" y="99515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787" tIns="196787" rIns="196787" bIns="196787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4400" dirty="0" smtClean="0"/>
                <a:t>кә</a:t>
              </a:r>
              <a:endParaRPr lang="ru-RU" sz="4400" kern="12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785937" y="4299644"/>
              <a:ext cx="1567160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kk-KZ" sz="4400" dirty="0" smtClean="0"/>
                <a:t>зер</a:t>
              </a:r>
              <a:endParaRPr lang="ru-RU" sz="44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512391" y="4299644"/>
              <a:ext cx="1567160" cy="995146"/>
            </a:xfrm>
            <a:custGeom>
              <a:avLst/>
              <a:gdLst>
                <a:gd name="connsiteX0" fmla="*/ 0 w 1567160"/>
                <a:gd name="connsiteY0" fmla="*/ 99515 h 995146"/>
                <a:gd name="connsiteX1" fmla="*/ 99515 w 1567160"/>
                <a:gd name="connsiteY1" fmla="*/ 0 h 995146"/>
                <a:gd name="connsiteX2" fmla="*/ 1467645 w 1567160"/>
                <a:gd name="connsiteY2" fmla="*/ 0 h 995146"/>
                <a:gd name="connsiteX3" fmla="*/ 1567160 w 1567160"/>
                <a:gd name="connsiteY3" fmla="*/ 99515 h 995146"/>
                <a:gd name="connsiteX4" fmla="*/ 1567160 w 1567160"/>
                <a:gd name="connsiteY4" fmla="*/ 895631 h 995146"/>
                <a:gd name="connsiteX5" fmla="*/ 1467645 w 1567160"/>
                <a:gd name="connsiteY5" fmla="*/ 995146 h 995146"/>
                <a:gd name="connsiteX6" fmla="*/ 99515 w 1567160"/>
                <a:gd name="connsiteY6" fmla="*/ 995146 h 995146"/>
                <a:gd name="connsiteX7" fmla="*/ 0 w 1567160"/>
                <a:gd name="connsiteY7" fmla="*/ 895631 h 995146"/>
                <a:gd name="connsiteX8" fmla="*/ 0 w 1567160"/>
                <a:gd name="connsiteY8" fmla="*/ 99515 h 9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7160" h="995146">
                  <a:moveTo>
                    <a:pt x="0" y="99515"/>
                  </a:moveTo>
                  <a:cubicBezTo>
                    <a:pt x="0" y="44554"/>
                    <a:pt x="44554" y="0"/>
                    <a:pt x="99515" y="0"/>
                  </a:cubicBezTo>
                  <a:lnTo>
                    <a:pt x="1467645" y="0"/>
                  </a:lnTo>
                  <a:cubicBezTo>
                    <a:pt x="1522606" y="0"/>
                    <a:pt x="1567160" y="44554"/>
                    <a:pt x="1567160" y="99515"/>
                  </a:cubicBezTo>
                  <a:lnTo>
                    <a:pt x="1567160" y="895631"/>
                  </a:lnTo>
                  <a:cubicBezTo>
                    <a:pt x="1567160" y="950592"/>
                    <a:pt x="1522606" y="995146"/>
                    <a:pt x="1467645" y="995146"/>
                  </a:cubicBezTo>
                  <a:lnTo>
                    <a:pt x="99515" y="995146"/>
                  </a:lnTo>
                  <a:cubicBezTo>
                    <a:pt x="44554" y="995146"/>
                    <a:pt x="0" y="950592"/>
                    <a:pt x="0" y="895631"/>
                  </a:cubicBezTo>
                  <a:lnTo>
                    <a:pt x="0" y="99515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637" tIns="139637" rIns="139637" bIns="13963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4800" kern="1200" dirty="0" smtClean="0"/>
                <a:t>де</a:t>
              </a:r>
              <a:endParaRPr lang="ru-RU" sz="4800" kern="12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616773" y="2848715"/>
              <a:ext cx="1567160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kk-KZ" sz="4800" dirty="0" smtClean="0"/>
                <a:t>зе</a:t>
              </a:r>
              <a:endParaRPr lang="ru-RU" sz="48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488658" y="2858248"/>
              <a:ext cx="1567160" cy="995146"/>
            </a:xfrm>
            <a:custGeom>
              <a:avLst/>
              <a:gdLst>
                <a:gd name="connsiteX0" fmla="*/ 0 w 1567160"/>
                <a:gd name="connsiteY0" fmla="*/ 99515 h 995146"/>
                <a:gd name="connsiteX1" fmla="*/ 99515 w 1567160"/>
                <a:gd name="connsiteY1" fmla="*/ 0 h 995146"/>
                <a:gd name="connsiteX2" fmla="*/ 1467645 w 1567160"/>
                <a:gd name="connsiteY2" fmla="*/ 0 h 995146"/>
                <a:gd name="connsiteX3" fmla="*/ 1567160 w 1567160"/>
                <a:gd name="connsiteY3" fmla="*/ 99515 h 995146"/>
                <a:gd name="connsiteX4" fmla="*/ 1567160 w 1567160"/>
                <a:gd name="connsiteY4" fmla="*/ 895631 h 995146"/>
                <a:gd name="connsiteX5" fmla="*/ 1467645 w 1567160"/>
                <a:gd name="connsiteY5" fmla="*/ 995146 h 995146"/>
                <a:gd name="connsiteX6" fmla="*/ 99515 w 1567160"/>
                <a:gd name="connsiteY6" fmla="*/ 995146 h 995146"/>
                <a:gd name="connsiteX7" fmla="*/ 0 w 1567160"/>
                <a:gd name="connsiteY7" fmla="*/ 895631 h 995146"/>
                <a:gd name="connsiteX8" fmla="*/ 0 w 1567160"/>
                <a:gd name="connsiteY8" fmla="*/ 99515 h 9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7160" h="995146">
                  <a:moveTo>
                    <a:pt x="0" y="99515"/>
                  </a:moveTo>
                  <a:cubicBezTo>
                    <a:pt x="0" y="44554"/>
                    <a:pt x="44554" y="0"/>
                    <a:pt x="99515" y="0"/>
                  </a:cubicBezTo>
                  <a:lnTo>
                    <a:pt x="1467645" y="0"/>
                  </a:lnTo>
                  <a:cubicBezTo>
                    <a:pt x="1522606" y="0"/>
                    <a:pt x="1567160" y="44554"/>
                    <a:pt x="1567160" y="99515"/>
                  </a:cubicBezTo>
                  <a:lnTo>
                    <a:pt x="1567160" y="895631"/>
                  </a:lnTo>
                  <a:cubicBezTo>
                    <a:pt x="1567160" y="950592"/>
                    <a:pt x="1522606" y="995146"/>
                    <a:pt x="1467645" y="995146"/>
                  </a:cubicBezTo>
                  <a:lnTo>
                    <a:pt x="99515" y="995146"/>
                  </a:lnTo>
                  <a:cubicBezTo>
                    <a:pt x="44554" y="995146"/>
                    <a:pt x="0" y="950592"/>
                    <a:pt x="0" y="895631"/>
                  </a:cubicBezTo>
                  <a:lnTo>
                    <a:pt x="0" y="99515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787" tIns="196787" rIns="196787" bIns="196787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4400" kern="1200" dirty="0" smtClean="0"/>
                <a:t>рек</a:t>
              </a:r>
              <a:endParaRPr lang="ru-RU" sz="4400" kern="120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616773" y="4299644"/>
              <a:ext cx="1567160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kk-KZ" sz="4400" dirty="0" smtClean="0"/>
                <a:t>теп</a:t>
              </a:r>
              <a:endParaRPr lang="ru-RU" sz="44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856335" y="4299645"/>
              <a:ext cx="1567160" cy="995146"/>
            </a:xfrm>
            <a:custGeom>
              <a:avLst/>
              <a:gdLst>
                <a:gd name="connsiteX0" fmla="*/ 0 w 1567160"/>
                <a:gd name="connsiteY0" fmla="*/ 99515 h 995146"/>
                <a:gd name="connsiteX1" fmla="*/ 99515 w 1567160"/>
                <a:gd name="connsiteY1" fmla="*/ 0 h 995146"/>
                <a:gd name="connsiteX2" fmla="*/ 1467645 w 1567160"/>
                <a:gd name="connsiteY2" fmla="*/ 0 h 995146"/>
                <a:gd name="connsiteX3" fmla="*/ 1567160 w 1567160"/>
                <a:gd name="connsiteY3" fmla="*/ 99515 h 995146"/>
                <a:gd name="connsiteX4" fmla="*/ 1567160 w 1567160"/>
                <a:gd name="connsiteY4" fmla="*/ 895631 h 995146"/>
                <a:gd name="connsiteX5" fmla="*/ 1467645 w 1567160"/>
                <a:gd name="connsiteY5" fmla="*/ 995146 h 995146"/>
                <a:gd name="connsiteX6" fmla="*/ 99515 w 1567160"/>
                <a:gd name="connsiteY6" fmla="*/ 995146 h 995146"/>
                <a:gd name="connsiteX7" fmla="*/ 0 w 1567160"/>
                <a:gd name="connsiteY7" fmla="*/ 895631 h 995146"/>
                <a:gd name="connsiteX8" fmla="*/ 0 w 1567160"/>
                <a:gd name="connsiteY8" fmla="*/ 99515 h 9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7160" h="995146">
                  <a:moveTo>
                    <a:pt x="0" y="99515"/>
                  </a:moveTo>
                  <a:cubicBezTo>
                    <a:pt x="0" y="44554"/>
                    <a:pt x="44554" y="0"/>
                    <a:pt x="99515" y="0"/>
                  </a:cubicBezTo>
                  <a:lnTo>
                    <a:pt x="1467645" y="0"/>
                  </a:lnTo>
                  <a:cubicBezTo>
                    <a:pt x="1522606" y="0"/>
                    <a:pt x="1567160" y="44554"/>
                    <a:pt x="1567160" y="99515"/>
                  </a:cubicBezTo>
                  <a:lnTo>
                    <a:pt x="1567160" y="895631"/>
                  </a:lnTo>
                  <a:cubicBezTo>
                    <a:pt x="1567160" y="950592"/>
                    <a:pt x="1522606" y="995146"/>
                    <a:pt x="1467645" y="995146"/>
                  </a:cubicBezTo>
                  <a:lnTo>
                    <a:pt x="99515" y="995146"/>
                  </a:lnTo>
                  <a:cubicBezTo>
                    <a:pt x="44554" y="995146"/>
                    <a:pt x="0" y="950592"/>
                    <a:pt x="0" y="895631"/>
                  </a:cubicBezTo>
                  <a:lnTo>
                    <a:pt x="0" y="99515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637" tIns="139637" rIns="139637" bIns="13963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4400" dirty="0" smtClean="0"/>
                <a:t>кө</a:t>
              </a:r>
              <a:endParaRPr lang="ru-RU" sz="4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19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201</Words>
  <Application>Microsoft Office PowerPoint</Application>
  <PresentationFormat>Экран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</dc:creator>
  <cp:lastModifiedBy>технодом</cp:lastModifiedBy>
  <cp:revision>9</cp:revision>
  <dcterms:created xsi:type="dcterms:W3CDTF">2021-01-07T19:59:47Z</dcterms:created>
  <dcterms:modified xsi:type="dcterms:W3CDTF">2021-01-09T15:09:21Z</dcterms:modified>
</cp:coreProperties>
</file>