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0" r:id="rId5"/>
    <p:sldId id="261" r:id="rId6"/>
    <p:sldId id="263" r:id="rId7"/>
    <p:sldId id="264" r:id="rId8"/>
    <p:sldId id="258" r:id="rId9"/>
    <p:sldId id="262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7" autoAdjust="0"/>
    <p:restoredTop sz="94660"/>
  </p:normalViewPr>
  <p:slideViewPr>
    <p:cSldViewPr>
      <p:cViewPr varScale="1">
        <p:scale>
          <a:sx n="83" d="100"/>
          <a:sy n="83" d="100"/>
        </p:scale>
        <p:origin x="-1430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08.01.2021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86000" y="2505671"/>
            <a:ext cx="4572000" cy="184665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60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Сауат</a:t>
            </a:r>
            <a:r>
              <a:rPr lang="ru-RU" sz="6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ашу</a:t>
            </a:r>
          </a:p>
          <a:p>
            <a:pPr algn="ctr"/>
            <a:r>
              <a:rPr lang="kk-KZ" sz="3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1 - сынып</a:t>
            </a:r>
          </a:p>
          <a:p>
            <a:pPr algn="ctr"/>
            <a:r>
              <a:rPr lang="kk-KZ" b="1" dirty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3 - тоқсан</a:t>
            </a:r>
            <a:endParaRPr lang="ru-RU" b="1" dirty="0">
              <a:ln w="11430"/>
              <a:solidFill>
                <a:schemeClr val="bg2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52138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ая выноска 4"/>
          <p:cNvSpPr/>
          <p:nvPr/>
        </p:nvSpPr>
        <p:spPr>
          <a:xfrm>
            <a:off x="233344" y="116632"/>
            <a:ext cx="8568952" cy="5976664"/>
          </a:xfrm>
          <a:prstGeom prst="wedgeRectCallou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428" t="26308" r="27242" b="45403"/>
          <a:stretch/>
        </p:blipFill>
        <p:spPr bwMode="auto">
          <a:xfrm>
            <a:off x="660696" y="1282487"/>
            <a:ext cx="6408712" cy="43674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83568" y="476672"/>
            <a:ext cx="6408712" cy="79208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kk-KZ" sz="2400" dirty="0">
                <a:ln w="11430"/>
                <a:solidFill>
                  <a:srgbClr val="00B0F0"/>
                </a:solidFill>
              </a:rPr>
              <a:t>4</a:t>
            </a:r>
            <a:r>
              <a:rPr lang="kk-KZ" sz="2400" dirty="0" smtClean="0">
                <a:ln w="11430"/>
                <a:solidFill>
                  <a:srgbClr val="00B0F0"/>
                </a:solidFill>
              </a:rPr>
              <a:t> – жаттығу. Суреттегі тағамдардың атауын қойып, сөйлемдерді көшіріп жаз.</a:t>
            </a:r>
            <a:endParaRPr lang="kk-KZ" sz="2000" i="1" dirty="0" smtClean="0">
              <a:ln w="11430"/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016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ая выноска 1"/>
          <p:cNvSpPr/>
          <p:nvPr/>
        </p:nvSpPr>
        <p:spPr>
          <a:xfrm>
            <a:off x="233344" y="116632"/>
            <a:ext cx="8568952" cy="5544616"/>
          </a:xfrm>
          <a:prstGeom prst="wedgeRectCallou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548680"/>
            <a:ext cx="7704856" cy="424847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kk-KZ" sz="3600" b="1" dirty="0" smtClean="0">
                <a:ln w="11430"/>
                <a:solidFill>
                  <a:srgbClr val="00B0F0"/>
                </a:solidFill>
              </a:rPr>
              <a:t>Өзіңді тексер!</a:t>
            </a:r>
          </a:p>
          <a:p>
            <a:pPr algn="ctr"/>
            <a:endParaRPr lang="kk-KZ" sz="3600" b="1" dirty="0" smtClean="0">
              <a:ln w="11430"/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r>
              <a:rPr lang="kk-KZ" sz="3200" i="1" dirty="0" smtClean="0">
                <a:ln w="11430"/>
                <a:solidFill>
                  <a:srgbClr val="00B0F0"/>
                </a:solidFill>
              </a:rPr>
              <a:t>    Зәуре алма сатып алды. Зәуре нан сатып алды. Дүкенде жүзім бар. Дүкенде банан бар. </a:t>
            </a:r>
          </a:p>
          <a:p>
            <a:endParaRPr lang="kk-KZ" sz="3200" i="1" dirty="0">
              <a:ln w="11430"/>
              <a:solidFill>
                <a:srgbClr val="00B0F0"/>
              </a:solidFill>
            </a:endParaRPr>
          </a:p>
          <a:p>
            <a:r>
              <a:rPr lang="kk-KZ" sz="3200" i="1" dirty="0" smtClean="0">
                <a:ln w="11430"/>
                <a:solidFill>
                  <a:srgbClr val="00B0F0"/>
                </a:solidFill>
              </a:rPr>
              <a:t>Ал – ма, нан, жү – зім, ба – нан.</a:t>
            </a:r>
          </a:p>
          <a:p>
            <a:endParaRPr lang="ru-RU" sz="2800" dirty="0">
              <a:ln w="11430"/>
              <a:solidFill>
                <a:srgbClr val="00B0F0"/>
              </a:solidFill>
            </a:endParaRPr>
          </a:p>
        </p:txBody>
      </p:sp>
      <p:pic>
        <p:nvPicPr>
          <p:cNvPr id="4098" name="Picture 2" descr="https://yt3.ggpht.com/a/AATXAJzN4g-ZqCr7Bv3OHocPQQ7f1898_YAhh-uqsIQh=s900-c-k-c0xffffffff-no-rj-mo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1" r="7936" b="14045"/>
          <a:stretch/>
        </p:blipFill>
        <p:spPr bwMode="auto">
          <a:xfrm>
            <a:off x="6228184" y="4832552"/>
            <a:ext cx="1856232" cy="15636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1607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ая выноска 1"/>
          <p:cNvSpPr/>
          <p:nvPr/>
        </p:nvSpPr>
        <p:spPr>
          <a:xfrm>
            <a:off x="233344" y="116632"/>
            <a:ext cx="8568952" cy="5976664"/>
          </a:xfrm>
          <a:prstGeom prst="wedgeRectCallou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550960"/>
            <a:ext cx="7704856" cy="532631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kk-KZ" sz="2400" dirty="0" smtClean="0">
                <a:ln w="11430"/>
                <a:solidFill>
                  <a:srgbClr val="00B0F0"/>
                </a:solidFill>
              </a:rPr>
              <a:t>«Кім жылдам?» ойыны. Әуелі бір буынды, сонан кейін екі буынды және үш буынды сөздерді ата.</a:t>
            </a:r>
          </a:p>
          <a:p>
            <a:pPr algn="ctr"/>
            <a:endParaRPr lang="kk-KZ" sz="2400" dirty="0">
              <a:ln w="11430"/>
              <a:solidFill>
                <a:srgbClr val="00B0F0"/>
              </a:solidFill>
            </a:endParaRPr>
          </a:p>
          <a:p>
            <a:pPr algn="ctr"/>
            <a:endParaRPr lang="kk-KZ" sz="2400" dirty="0" smtClean="0">
              <a:ln w="11430"/>
              <a:solidFill>
                <a:srgbClr val="00B0F0"/>
              </a:solidFill>
            </a:endParaRPr>
          </a:p>
          <a:p>
            <a:pPr algn="ctr"/>
            <a:endParaRPr lang="kk-KZ" sz="2400" dirty="0">
              <a:ln w="11430"/>
              <a:solidFill>
                <a:srgbClr val="00B0F0"/>
              </a:solidFill>
            </a:endParaRPr>
          </a:p>
          <a:p>
            <a:pPr algn="ctr"/>
            <a:endParaRPr lang="kk-KZ" sz="2400" dirty="0" smtClean="0">
              <a:ln w="11430"/>
              <a:solidFill>
                <a:srgbClr val="00B0F0"/>
              </a:solidFill>
            </a:endParaRPr>
          </a:p>
          <a:p>
            <a:pPr algn="ctr"/>
            <a:endParaRPr lang="kk-KZ" sz="2400" b="1" dirty="0">
              <a:ln w="11430"/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kk-KZ" sz="2400" b="1" dirty="0" smtClean="0">
              <a:ln w="11430"/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kk-KZ" sz="2400" b="1" dirty="0">
              <a:ln w="11430"/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kk-KZ" sz="2400" b="1" dirty="0" smtClean="0">
              <a:ln w="11430"/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kk-KZ" sz="2400" b="1" dirty="0">
              <a:ln w="11430"/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kk-KZ" sz="2400" b="1" dirty="0" smtClean="0">
              <a:ln w="11430"/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kk-KZ" sz="2400" b="1" dirty="0">
              <a:ln w="11430"/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kk-KZ" sz="3200" b="1" dirty="0" smtClean="0">
              <a:ln w="11430"/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09" t="61581" r="38004" b="23436"/>
          <a:stretch/>
        </p:blipFill>
        <p:spPr bwMode="auto">
          <a:xfrm>
            <a:off x="1403649" y="1628800"/>
            <a:ext cx="1635320" cy="15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50" t="61581" r="25000" b="23436"/>
          <a:stretch/>
        </p:blipFill>
        <p:spPr bwMode="auto">
          <a:xfrm>
            <a:off x="3419871" y="1628800"/>
            <a:ext cx="2134647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25" t="21067" r="51875" b="57491"/>
          <a:stretch/>
        </p:blipFill>
        <p:spPr bwMode="auto">
          <a:xfrm>
            <a:off x="6086260" y="3645024"/>
            <a:ext cx="1564007" cy="1849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3" t="21067" r="62650" b="57489"/>
          <a:stretch/>
        </p:blipFill>
        <p:spPr bwMode="auto">
          <a:xfrm>
            <a:off x="1403649" y="3645024"/>
            <a:ext cx="1903698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25" t="45275" r="51875" b="31600"/>
          <a:stretch/>
        </p:blipFill>
        <p:spPr bwMode="auto">
          <a:xfrm>
            <a:off x="6228184" y="1543056"/>
            <a:ext cx="1280160" cy="1585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3" t="43868" r="63906" b="31600"/>
          <a:stretch/>
        </p:blipFill>
        <p:spPr bwMode="auto">
          <a:xfrm>
            <a:off x="3701347" y="3580449"/>
            <a:ext cx="1734749" cy="1989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2847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smolensk-i.ru/wp-content/uploads/2016/08/svetofor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83" t="11058" r="32983" b="12582"/>
          <a:stretch/>
        </p:blipFill>
        <p:spPr bwMode="auto">
          <a:xfrm rot="10800000">
            <a:off x="971600" y="1052736"/>
            <a:ext cx="1837945" cy="4844024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Штриховая стрелка вправо 2"/>
          <p:cNvSpPr/>
          <p:nvPr/>
        </p:nvSpPr>
        <p:spPr>
          <a:xfrm rot="10800000">
            <a:off x="3138693" y="4437200"/>
            <a:ext cx="4593657" cy="1440160"/>
          </a:xfrm>
          <a:prstGeom prst="striped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sp>
        <p:nvSpPr>
          <p:cNvPr id="4" name="Штриховая стрелка вправо 3"/>
          <p:cNvSpPr/>
          <p:nvPr/>
        </p:nvSpPr>
        <p:spPr>
          <a:xfrm rot="10800000">
            <a:off x="3138694" y="2686272"/>
            <a:ext cx="4673665" cy="1440160"/>
          </a:xfrm>
          <a:prstGeom prst="stripedRigh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Штриховая стрелка вправо 4"/>
          <p:cNvSpPr/>
          <p:nvPr/>
        </p:nvSpPr>
        <p:spPr>
          <a:xfrm rot="10800000">
            <a:off x="3146696" y="1052736"/>
            <a:ext cx="4665663" cy="1440160"/>
          </a:xfrm>
          <a:prstGeom prst="striped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550185" y="4864892"/>
            <a:ext cx="428960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3200" b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Т</a:t>
            </a:r>
            <a:r>
              <a:rPr lang="ru-RU" sz="3200" b="1" cap="none" spc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үсінбедім</a:t>
            </a:r>
            <a:endParaRPr lang="ru-RU" sz="4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330723" y="3113964"/>
            <a:ext cx="428960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k-KZ" sz="3200" b="1" dirty="0" smtClean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Түсініп келемін</a:t>
            </a:r>
            <a:endParaRPr lang="ru-RU" sz="3200" b="1" cap="none" spc="0" dirty="0">
              <a:ln w="1905"/>
              <a:solidFill>
                <a:srgbClr val="FFC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63881" y="1480427"/>
            <a:ext cx="473463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kk-KZ" sz="32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Бәрі түсінікті</a:t>
            </a:r>
            <a:endParaRPr lang="ru-RU" sz="3200" b="1" cap="none" spc="0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75110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360334"/>
            <a:ext cx="576064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err="1">
                <a:ln w="1905"/>
                <a:solidFill>
                  <a:schemeClr val="bg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Сабақтың</a:t>
            </a:r>
            <a:r>
              <a:rPr lang="ru-RU" sz="3600" b="1" dirty="0">
                <a:ln w="1905"/>
                <a:solidFill>
                  <a:schemeClr val="bg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3600" b="1" dirty="0" err="1">
                <a:ln w="1905"/>
                <a:solidFill>
                  <a:schemeClr val="bg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тақырыбы</a:t>
            </a:r>
            <a:r>
              <a:rPr lang="ru-RU" sz="3600" b="1" dirty="0">
                <a:ln w="1905"/>
                <a:solidFill>
                  <a:schemeClr val="bg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 </a:t>
            </a:r>
          </a:p>
          <a:p>
            <a:r>
              <a:rPr lang="ru-RU" sz="36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Біздің</a:t>
            </a:r>
            <a:r>
              <a:rPr lang="ru-RU" sz="3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36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кафеде</a:t>
            </a:r>
            <a:r>
              <a:rPr lang="ru-RU" sz="3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 </a:t>
            </a:r>
            <a:r>
              <a:rPr lang="ru-RU" sz="36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Буын</a:t>
            </a:r>
            <a:r>
              <a:rPr lang="ru-RU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  <a:endParaRPr lang="ru-RU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endParaRPr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88736" y="2120950"/>
            <a:ext cx="741682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err="1">
                <a:ln w="0"/>
                <a:solidFill>
                  <a:schemeClr val="bg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Сабақтың</a:t>
            </a:r>
            <a:r>
              <a:rPr lang="ru-RU" sz="3600" b="1" dirty="0">
                <a:ln w="0"/>
                <a:solidFill>
                  <a:schemeClr val="bg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3600" b="1" dirty="0" err="1">
                <a:ln w="0"/>
                <a:solidFill>
                  <a:schemeClr val="bg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мақсаты</a:t>
            </a:r>
            <a:r>
              <a:rPr lang="ru-RU" sz="3600" b="1" dirty="0">
                <a:ln w="0"/>
                <a:solidFill>
                  <a:schemeClr val="bg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: 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ru-RU" sz="2800" b="1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Сөздерді </a:t>
            </a:r>
            <a:r>
              <a:rPr lang="ru-RU" sz="2800" b="1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буынға</a:t>
            </a:r>
            <a:r>
              <a:rPr lang="ru-RU" sz="2800" b="1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2800" b="1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бөлуді</a:t>
            </a:r>
            <a:r>
              <a:rPr lang="ru-RU" sz="2800" b="1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2800" b="1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үйренесің</a:t>
            </a:r>
            <a:r>
              <a:rPr lang="ru-RU" sz="2800" b="1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.</a:t>
            </a:r>
            <a:endParaRPr lang="ru-RU" sz="2800" b="1" dirty="0" smtClean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marL="457200" indent="-457200">
              <a:buFont typeface="Wingdings" pitchFamily="2" charset="2"/>
              <a:buChar char="ü"/>
            </a:pPr>
            <a:r>
              <a:rPr lang="kk-KZ" sz="2800" b="1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Сөздің буыннан тұратынын түсінесің.</a:t>
            </a:r>
            <a:endParaRPr lang="ru-RU" sz="2800" b="1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marL="457200" indent="-457200">
              <a:buFont typeface="Wingdings" pitchFamily="2" charset="2"/>
              <a:buChar char="ü"/>
            </a:pPr>
            <a:r>
              <a:rPr lang="ru-RU" sz="2800" b="1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Сөздегі</a:t>
            </a:r>
            <a:r>
              <a:rPr lang="ru-RU" sz="2800" b="1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2800" b="1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буын</a:t>
            </a:r>
            <a:r>
              <a:rPr lang="ru-RU" sz="2800" b="1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2800" b="1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санын</a:t>
            </a:r>
            <a:r>
              <a:rPr lang="ru-RU" sz="2800" b="1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2800" b="1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анықтай</a:t>
            </a:r>
            <a:r>
              <a:rPr lang="ru-RU" sz="2800" b="1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2800" b="1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аласың</a:t>
            </a:r>
            <a:r>
              <a:rPr lang="ru-RU" sz="2800" b="1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.</a:t>
            </a:r>
            <a:endParaRPr lang="ru-RU" sz="4400" b="1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8078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ая выноска 1"/>
          <p:cNvSpPr/>
          <p:nvPr/>
        </p:nvSpPr>
        <p:spPr>
          <a:xfrm>
            <a:off x="233344" y="116632"/>
            <a:ext cx="8568952" cy="5976664"/>
          </a:xfrm>
          <a:prstGeom prst="wedgeRectCallou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29" t="56669" r="50564" b="20413"/>
          <a:stretch/>
        </p:blipFill>
        <p:spPr bwMode="auto">
          <a:xfrm>
            <a:off x="915656" y="1124744"/>
            <a:ext cx="7272000" cy="36897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575" t="20533" r="24212" b="71200"/>
          <a:stretch/>
        </p:blipFill>
        <p:spPr bwMode="auto">
          <a:xfrm>
            <a:off x="913336" y="4487332"/>
            <a:ext cx="7272000" cy="13965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43608" y="260648"/>
            <a:ext cx="7056784" cy="79208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kk-KZ" sz="2400" dirty="0" smtClean="0">
                <a:ln w="11430"/>
                <a:solidFill>
                  <a:srgbClr val="00B0F0"/>
                </a:solidFill>
              </a:rPr>
              <a:t>1 – жаттығу. Мәтінді мәнерлеп оқы.</a:t>
            </a:r>
            <a:endParaRPr lang="kk-KZ" sz="2000" i="1" dirty="0" smtClean="0">
              <a:ln w="11430"/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44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ая выноска 1"/>
          <p:cNvSpPr/>
          <p:nvPr/>
        </p:nvSpPr>
        <p:spPr>
          <a:xfrm>
            <a:off x="233344" y="116632"/>
            <a:ext cx="8568952" cy="5544616"/>
          </a:xfrm>
          <a:prstGeom prst="wedgeRectCallou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263" t="28454" r="24368" b="50000"/>
          <a:stretch/>
        </p:blipFill>
        <p:spPr bwMode="auto">
          <a:xfrm>
            <a:off x="683568" y="548679"/>
            <a:ext cx="7416824" cy="3688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3023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ая выноска 1"/>
          <p:cNvSpPr/>
          <p:nvPr/>
        </p:nvSpPr>
        <p:spPr>
          <a:xfrm>
            <a:off x="233344" y="116632"/>
            <a:ext cx="8568952" cy="5544616"/>
          </a:xfrm>
          <a:prstGeom prst="wedgeRectCallou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548680"/>
            <a:ext cx="7704856" cy="424847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kk-KZ" sz="3600" b="1" dirty="0" smtClean="0">
                <a:ln w="11430"/>
                <a:solidFill>
                  <a:srgbClr val="00B0F0"/>
                </a:solidFill>
              </a:rPr>
              <a:t>Өзіңді тексер!</a:t>
            </a:r>
          </a:p>
          <a:p>
            <a:pPr algn="ctr"/>
            <a:endParaRPr lang="kk-KZ" sz="3600" b="1" dirty="0" smtClean="0">
              <a:ln w="11430"/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r>
              <a:rPr lang="kk-KZ" sz="3200" i="1" dirty="0" smtClean="0">
                <a:ln w="11430"/>
                <a:solidFill>
                  <a:srgbClr val="00B0F0"/>
                </a:solidFill>
              </a:rPr>
              <a:t>    Менің анам – дәрігер. Менің анам –</a:t>
            </a:r>
          </a:p>
          <a:p>
            <a:r>
              <a:rPr lang="kk-KZ" sz="3200" i="1" dirty="0" smtClean="0">
                <a:ln w="11430"/>
                <a:solidFill>
                  <a:srgbClr val="00B0F0"/>
                </a:solidFill>
              </a:rPr>
              <a:t> наубайшы.</a:t>
            </a:r>
          </a:p>
          <a:p>
            <a:endParaRPr lang="kk-KZ" sz="3200" i="1" dirty="0">
              <a:ln w="11430"/>
              <a:solidFill>
                <a:srgbClr val="00B0F0"/>
              </a:solidFill>
            </a:endParaRPr>
          </a:p>
          <a:p>
            <a:r>
              <a:rPr lang="kk-KZ" sz="3200" i="1" dirty="0" smtClean="0">
                <a:ln w="11430"/>
                <a:solidFill>
                  <a:srgbClr val="00B0F0"/>
                </a:solidFill>
              </a:rPr>
              <a:t>Дә – рі – гер, нау – бай – шы.</a:t>
            </a:r>
          </a:p>
          <a:p>
            <a:endParaRPr lang="ru-RU" sz="2800" dirty="0">
              <a:ln w="11430"/>
              <a:solidFill>
                <a:srgbClr val="00B0F0"/>
              </a:solidFill>
            </a:endParaRPr>
          </a:p>
        </p:txBody>
      </p:sp>
      <p:pic>
        <p:nvPicPr>
          <p:cNvPr id="4098" name="Picture 2" descr="https://yt3.ggpht.com/a/AATXAJzN4g-ZqCr7Bv3OHocPQQ7f1898_YAhh-uqsIQh=s900-c-k-c0xffffffff-no-rj-mo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1" r="7936" b="14045"/>
          <a:stretch/>
        </p:blipFill>
        <p:spPr bwMode="auto">
          <a:xfrm>
            <a:off x="6428232" y="3063240"/>
            <a:ext cx="1856232" cy="15636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5209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ая выноска 2"/>
          <p:cNvSpPr/>
          <p:nvPr/>
        </p:nvSpPr>
        <p:spPr>
          <a:xfrm>
            <a:off x="233344" y="116632"/>
            <a:ext cx="8568952" cy="5544616"/>
          </a:xfrm>
          <a:prstGeom prst="wedgeRectCallou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54" t="50000" r="23994" b="22200"/>
          <a:stretch/>
        </p:blipFill>
        <p:spPr bwMode="auto">
          <a:xfrm>
            <a:off x="755576" y="548680"/>
            <a:ext cx="7488832" cy="4674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0647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ая выноска 1"/>
          <p:cNvSpPr/>
          <p:nvPr/>
        </p:nvSpPr>
        <p:spPr>
          <a:xfrm>
            <a:off x="233344" y="116632"/>
            <a:ext cx="8568952" cy="5544616"/>
          </a:xfrm>
          <a:prstGeom prst="wedgeRectCallou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548680"/>
            <a:ext cx="7704856" cy="424847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kk-KZ" sz="3600" b="1" dirty="0" smtClean="0">
                <a:ln w="11430"/>
                <a:solidFill>
                  <a:srgbClr val="00B0F0"/>
                </a:solidFill>
              </a:rPr>
              <a:t>Есіңде сақта!</a:t>
            </a:r>
          </a:p>
          <a:p>
            <a:pPr algn="ctr"/>
            <a:endParaRPr lang="kk-KZ" sz="3600" b="1" dirty="0">
              <a:ln w="11430"/>
              <a:solidFill>
                <a:srgbClr val="00B0F0"/>
              </a:solidFill>
            </a:endParaRPr>
          </a:p>
          <a:p>
            <a:pPr algn="ctr"/>
            <a:r>
              <a:rPr lang="kk-KZ" sz="3600" b="1" dirty="0" smtClean="0">
                <a:ln w="11430"/>
                <a:solidFill>
                  <a:srgbClr val="00B0F0"/>
                </a:solidFill>
              </a:rPr>
              <a:t>Сөзде мағына болады, </a:t>
            </a:r>
          </a:p>
          <a:p>
            <a:pPr algn="ctr"/>
            <a:r>
              <a:rPr lang="kk-KZ" sz="3600" b="1" dirty="0" smtClean="0">
                <a:ln w="11430"/>
                <a:solidFill>
                  <a:srgbClr val="00B0F0"/>
                </a:solidFill>
              </a:rPr>
              <a:t>ал буында мағына болмайды.</a:t>
            </a:r>
          </a:p>
          <a:p>
            <a:pPr algn="ctr"/>
            <a:endParaRPr lang="kk-KZ" sz="3600" b="1" dirty="0" smtClean="0">
              <a:ln w="11430"/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endParaRPr lang="kk-KZ" sz="3200" i="1" dirty="0" smtClean="0">
              <a:ln w="11430"/>
              <a:solidFill>
                <a:srgbClr val="00B0F0"/>
              </a:solidFill>
            </a:endParaRPr>
          </a:p>
          <a:p>
            <a:endParaRPr lang="ru-RU" sz="2800" dirty="0">
              <a:ln w="11430"/>
              <a:solidFill>
                <a:srgbClr val="00B0F0"/>
              </a:solidFill>
            </a:endParaRPr>
          </a:p>
        </p:txBody>
      </p:sp>
      <p:sp>
        <p:nvSpPr>
          <p:cNvPr id="4" name="AutoShape 4" descr="https://img.pngio.com/photography-person-clip-art-thinking-c-195421-png-images-pngio-thinking-person-png-900_800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https://img.pngio.com/photography-person-clip-art-thinking-c-195421-png-images-pngio-thinking-person-png-900_800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6" name="Picture 8" descr="https://e7.pngegg.com/pngimages/823/103/png-clipart-graphy-person-thinking-child-face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5" r="14940"/>
          <a:stretch/>
        </p:blipFill>
        <p:spPr bwMode="auto">
          <a:xfrm>
            <a:off x="5863544" y="3378088"/>
            <a:ext cx="1746504" cy="2283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4760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52" t="27835" r="52448" b="44330"/>
          <a:stretch/>
        </p:blipFill>
        <p:spPr bwMode="auto">
          <a:xfrm>
            <a:off x="683568" y="332656"/>
            <a:ext cx="7657384" cy="53285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559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www.featurepics.com/StockImage/20091123/scroll-with-chef-stock-illustration-139091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" b="6501"/>
          <a:stretch/>
        </p:blipFill>
        <p:spPr bwMode="auto">
          <a:xfrm>
            <a:off x="437832" y="0"/>
            <a:ext cx="8532948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w0.pngwave.com/png/836/809/turkey-meat-thanksgiving-cooked-chicken-png-clip-ar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512" y="1556792"/>
            <a:ext cx="1895907" cy="11521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www.nicepng.com/png/detail/183-1838885_orange-juice-orange-drink-apple-juice-orange-juic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124744"/>
            <a:ext cx="1235985" cy="12148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cdn1.vectorstock.com/i/1000x1000/71/20/glass-with-ice-cream-cherry-berries-scoop-and-vector-249712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29"/>
          <a:stretch/>
        </p:blipFill>
        <p:spPr bwMode="auto">
          <a:xfrm>
            <a:off x="3707904" y="3789040"/>
            <a:ext cx="1224136" cy="17408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s://thumbs.dreamstime.com/b/bread-basket-isolated-illustration-white-background-3499801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8" t="7744" r="7714" b="5114"/>
          <a:stretch/>
        </p:blipFill>
        <p:spPr bwMode="auto">
          <a:xfrm>
            <a:off x="1491412" y="3573016"/>
            <a:ext cx="1152128" cy="12436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191415" y="476672"/>
            <a:ext cx="170912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Шы-рын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74876" y="890682"/>
            <a:ext cx="152317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та</a:t>
            </a:r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-</a:t>
            </a:r>
            <a:r>
              <a:rPr lang="ru-RU" sz="2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уық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615268" y="2934154"/>
            <a:ext cx="90441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нан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936465" y="3185550"/>
            <a:ext cx="253146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Бал–мұз-дақ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0597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66</TotalTime>
  <Words>163</Words>
  <Application>Microsoft Office PowerPoint</Application>
  <PresentationFormat>Экран (4:3)</PresentationFormat>
  <Paragraphs>45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Али</dc:creator>
  <cp:lastModifiedBy>технодом</cp:lastModifiedBy>
  <cp:revision>9</cp:revision>
  <dcterms:created xsi:type="dcterms:W3CDTF">2021-01-07T18:40:57Z</dcterms:created>
  <dcterms:modified xsi:type="dcterms:W3CDTF">2021-01-07T19:59:32Z</dcterms:modified>
</cp:coreProperties>
</file>