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57" r:id="rId4"/>
    <p:sldId id="258" r:id="rId5"/>
    <p:sldId id="266" r:id="rId6"/>
    <p:sldId id="259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505671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Сауат</a:t>
            </a:r>
            <a:r>
              <a:rPr lang="ru-RU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ашу</a:t>
            </a:r>
          </a:p>
          <a:p>
            <a:pPr algn="ctr"/>
            <a:r>
              <a:rPr lang="kk-KZ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1 - сынып</a:t>
            </a:r>
          </a:p>
          <a:p>
            <a:pPr algn="ctr"/>
            <a:r>
              <a:rPr lang="kk-KZ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3 - тоқсан</a:t>
            </a:r>
            <a:endParaRPr lang="ru-RU" b="1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5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95536" y="74327"/>
            <a:ext cx="7704856" cy="4074753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96" t="65980" r="25000" b="18763"/>
          <a:stretch/>
        </p:blipFill>
        <p:spPr bwMode="auto">
          <a:xfrm>
            <a:off x="1213896" y="815559"/>
            <a:ext cx="658581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https://thumbs.dreamstime.com/z/boy-question-29796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5" b="1785"/>
          <a:stretch/>
        </p:blipFill>
        <p:spPr bwMode="auto">
          <a:xfrm>
            <a:off x="1187624" y="3789040"/>
            <a:ext cx="2160240" cy="2963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smolensk-i.ru/wp-content/uploads/2016/08/svetofo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3" t="11058" r="32983" b="12582"/>
          <a:stretch/>
        </p:blipFill>
        <p:spPr bwMode="auto">
          <a:xfrm rot="10800000">
            <a:off x="971600" y="1052736"/>
            <a:ext cx="1837945" cy="484402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Штриховая стрелка вправо 1"/>
          <p:cNvSpPr/>
          <p:nvPr/>
        </p:nvSpPr>
        <p:spPr>
          <a:xfrm rot="10800000">
            <a:off x="3138693" y="4437200"/>
            <a:ext cx="4593657" cy="144016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5" name="Штриховая стрелка вправо 4"/>
          <p:cNvSpPr/>
          <p:nvPr/>
        </p:nvSpPr>
        <p:spPr>
          <a:xfrm rot="10800000">
            <a:off x="3138694" y="2686272"/>
            <a:ext cx="4673665" cy="1440160"/>
          </a:xfrm>
          <a:prstGeom prst="striped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Штриховая стрелка вправо 5"/>
          <p:cNvSpPr/>
          <p:nvPr/>
        </p:nvSpPr>
        <p:spPr>
          <a:xfrm rot="10800000">
            <a:off x="3146696" y="1052736"/>
            <a:ext cx="4665663" cy="1440160"/>
          </a:xfrm>
          <a:prstGeom prst="strip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50185" y="4864892"/>
            <a:ext cx="42896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Т</a:t>
            </a:r>
            <a:r>
              <a:rPr lang="ru-RU" sz="32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үсінбедім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0723" y="3113964"/>
            <a:ext cx="42896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Түсініп келемін</a:t>
            </a:r>
            <a:endParaRPr lang="ru-RU" sz="32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3881" y="1480427"/>
            <a:ext cx="47346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k-KZ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Бәрі түсінікті</a:t>
            </a:r>
            <a:endParaRPr lang="ru-RU" sz="32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92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53903"/>
            <a:ext cx="78488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Сабақтың</a:t>
            </a:r>
            <a:r>
              <a:rPr lang="ru-RU" sz="32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тақырыбы</a:t>
            </a:r>
            <a:r>
              <a:rPr lang="ru-RU" sz="32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r>
              <a:rPr lang="ru-RU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Мектеп</a:t>
            </a:r>
            <a:r>
              <a:rPr lang="ru-RU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асханасы</a:t>
            </a:r>
            <a:r>
              <a:rPr lang="ru-RU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Жуан </a:t>
            </a:r>
            <a:r>
              <a:rPr lang="ru-RU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және</a:t>
            </a:r>
            <a:r>
              <a:rPr lang="ru-RU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жіңішке</a:t>
            </a:r>
            <a:r>
              <a:rPr lang="ru-RU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дауысты</a:t>
            </a:r>
            <a:r>
              <a:rPr lang="ru-RU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дыбыстар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120950"/>
            <a:ext cx="784887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Сабақтың</a:t>
            </a:r>
            <a:r>
              <a:rPr lang="ru-RU" sz="36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6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мақсаты</a:t>
            </a:r>
            <a:r>
              <a:rPr lang="ru-RU" sz="36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Оқудың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түрлерін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(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буындап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оқу,жиі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кездесетін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сөздерді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тұтас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оқу,түсініп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оқу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)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қолдану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kk-KZ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Мәтіннің мазмұнын тақырыбы немесе оның иллюстрациясы бойынша болжау.</a:t>
            </a:r>
            <a:endParaRPr lang="ru-RU" sz="2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Сөздердегі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дауысты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дауыссыз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және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жуан,жіңішке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дауысты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дыбыстарды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ажырату</a:t>
            </a:r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дұрыс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дыбыстау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44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1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67544" y="116632"/>
            <a:ext cx="8352928" cy="648072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Пс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23538" r="51134" b="46529"/>
          <a:stretch/>
        </p:blipFill>
        <p:spPr bwMode="auto">
          <a:xfrm>
            <a:off x="1619673" y="1268760"/>
            <a:ext cx="6840760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30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аша и Медведь - Маша каша (Серия 17)Trim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67544" y="116632"/>
            <a:ext cx="8352928" cy="648072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Пс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23538" r="51134" b="46529"/>
          <a:stretch/>
        </p:blipFill>
        <p:spPr bwMode="auto">
          <a:xfrm>
            <a:off x="1619673" y="1268760"/>
            <a:ext cx="6840760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9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95536" y="44623"/>
            <a:ext cx="7704856" cy="3888433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dirty="0" smtClean="0"/>
          </a:p>
          <a:p>
            <a:pPr algn="ctr"/>
            <a:endParaRPr lang="kk-KZ" dirty="0"/>
          </a:p>
          <a:p>
            <a:pPr algn="ctr"/>
            <a:endParaRPr lang="kk-KZ" dirty="0" smtClean="0"/>
          </a:p>
          <a:p>
            <a:pPr algn="ctr"/>
            <a:endParaRPr lang="kk-KZ" dirty="0"/>
          </a:p>
          <a:p>
            <a:pPr algn="ctr"/>
            <a:endParaRPr lang="kk-KZ" dirty="0" smtClean="0"/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19056" y="792265"/>
            <a:ext cx="34563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тағам</a:t>
            </a:r>
            <a:endParaRPr lang="ru-RU" sz="8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27950" y="641593"/>
            <a:ext cx="30155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сәбіз</a:t>
            </a:r>
            <a:r>
              <a:rPr lang="kk-KZ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043608" y="2088143"/>
            <a:ext cx="3024336" cy="836801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67744" y="1844824"/>
            <a:ext cx="0" cy="10801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19672" y="2088143"/>
            <a:ext cx="0" cy="836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491880" y="2088143"/>
            <a:ext cx="0" cy="836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43808" y="2088143"/>
            <a:ext cx="0" cy="836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процесс 9"/>
          <p:cNvSpPr/>
          <p:nvPr/>
        </p:nvSpPr>
        <p:spPr>
          <a:xfrm>
            <a:off x="4932040" y="2088142"/>
            <a:ext cx="3024336" cy="836801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56176" y="1844822"/>
            <a:ext cx="0" cy="10801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308304" y="2095326"/>
            <a:ext cx="0" cy="836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732240" y="2097499"/>
            <a:ext cx="0" cy="836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508104" y="2088141"/>
            <a:ext cx="0" cy="836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1763688" y="2275933"/>
            <a:ext cx="432048" cy="530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41840" y="2251808"/>
            <a:ext cx="432048" cy="530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339752" y="2275933"/>
            <a:ext cx="432048" cy="530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987824" y="2248550"/>
            <a:ext cx="432048" cy="530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92504" y="2250724"/>
            <a:ext cx="432048" cy="530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607392" y="2241364"/>
            <a:ext cx="432048" cy="530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228184" y="2251808"/>
            <a:ext cx="432048" cy="530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826471" y="2241364"/>
            <a:ext cx="432048" cy="530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103464" y="2241364"/>
            <a:ext cx="432048" cy="530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380312" y="2275933"/>
            <a:ext cx="432048" cy="530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2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95536" y="44623"/>
            <a:ext cx="7704856" cy="669674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жаттығу. Жұмбақтың шешуін тап. Жатқа жаз.</a:t>
            </a: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93" t="55532" r="50825" b="33609"/>
          <a:stretch/>
        </p:blipFill>
        <p:spPr bwMode="auto">
          <a:xfrm>
            <a:off x="1393168" y="2106878"/>
            <a:ext cx="5483087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2896054"/>
            <a:ext cx="3230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е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м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і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с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2" name="Picture 4" descr="https://i0.wp.com/vserisunki.ru/frukti/frukty_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3056"/>
            <a:ext cx="3852428" cy="1833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95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95536" y="44623"/>
            <a:ext cx="7704856" cy="669674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kk-KZ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жаттығу. Ребусты шешіңдер. Бұлар мектеп асханасындағы тағамдарда кездесе ме?</a:t>
            </a:r>
          </a:p>
          <a:p>
            <a:pPr algn="ctr"/>
            <a:endParaRPr lang="kk-KZ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  <a:p>
            <a:pPr algn="ctr"/>
            <a:endParaRPr lang="kk-KZ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0" t="21856" r="25000" b="50000"/>
          <a:stretch/>
        </p:blipFill>
        <p:spPr bwMode="auto">
          <a:xfrm>
            <a:off x="1763688" y="2348880"/>
            <a:ext cx="427089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thumbs.dreamstime.com/b/burlap-sack-full-ripe-potato-hand-drawn-burlap-sack-full-ripe-potato-hand-drawn-sketch-style-vector-illustration-isolated-1005857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13681" r="18382" b="15719"/>
          <a:stretch/>
        </p:blipFill>
        <p:spPr bwMode="auto">
          <a:xfrm>
            <a:off x="6228184" y="2348880"/>
            <a:ext cx="1259984" cy="140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newyorkfamily.com/wp-content/uploads/2020/04/GettyImages-1135483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7072"/>
            <a:ext cx="1819686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лево 6"/>
          <p:cNvSpPr/>
          <p:nvPr/>
        </p:nvSpPr>
        <p:spPr>
          <a:xfrm rot="10800000">
            <a:off x="323528" y="3854661"/>
            <a:ext cx="4176464" cy="2376264"/>
          </a:xfrm>
          <a:prstGeom prst="leftArrow">
            <a:avLst>
              <a:gd name="adj1" fmla="val 50000"/>
              <a:gd name="adj2" fmla="val 369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3851920" y="1268760"/>
            <a:ext cx="4536504" cy="2376264"/>
          </a:xfrm>
          <a:prstGeom prst="leftArrow">
            <a:avLst>
              <a:gd name="adj1" fmla="val 50000"/>
              <a:gd name="adj2" fmla="val 369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4" descr="https://thumbs.dreamstime.com/b/burlap-sack-full-ripe-potato-hand-drawn-burlap-sack-full-ripe-potato-hand-drawn-sketch-style-vector-illustration-isolated-1005857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13681" r="18382" b="15719"/>
          <a:stretch/>
        </p:blipFill>
        <p:spPr bwMode="auto">
          <a:xfrm>
            <a:off x="1043608" y="764704"/>
            <a:ext cx="2376264" cy="2642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www.newyorkfamily.com/wp-content/uploads/2020/04/GettyImages-1135483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42529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1916832"/>
            <a:ext cx="3024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6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60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рт</a:t>
            </a:r>
            <a:r>
              <a:rPr lang="ru-RU" sz="6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r>
              <a:rPr lang="ru-RU" sz="60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endParaRPr lang="ru-RU" sz="60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7969" y="4581128"/>
            <a:ext cx="2533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қ</a:t>
            </a:r>
            <a:r>
              <a:rPr lang="kk-KZ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kk-KZ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йм</a:t>
            </a:r>
            <a:r>
              <a:rPr lang="kk-KZ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kk-KZ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қ</a:t>
            </a:r>
            <a:endParaRPr lang="ru-RU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</TotalTime>
  <Words>101</Words>
  <Application>Microsoft Office PowerPoint</Application>
  <PresentationFormat>Экран (4:3)</PresentationFormat>
  <Paragraphs>54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Georgia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</dc:creator>
  <cp:lastModifiedBy>технодом</cp:lastModifiedBy>
  <cp:revision>11</cp:revision>
  <dcterms:created xsi:type="dcterms:W3CDTF">2021-01-07T16:21:18Z</dcterms:created>
  <dcterms:modified xsi:type="dcterms:W3CDTF">2021-01-09T14:32:28Z</dcterms:modified>
</cp:coreProperties>
</file>