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1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9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7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1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3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1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6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EC04-794E-4C74-BCA2-DB765CA6E91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23BC-28A4-435A-90FC-43C5E54DE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9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1222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Сауат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1-сынып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3-то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қсан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12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862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 тақырыбы: </a:t>
            </a:r>
            <a:r>
              <a:rPr lang="kk-KZ" dirty="0" smtClean="0">
                <a:solidFill>
                  <a:srgbClr val="FF0000"/>
                </a:solidFill>
              </a:rPr>
              <a:t>Ас-адамның арқауы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 мақсаты: </a:t>
            </a:r>
            <a:r>
              <a:rPr lang="kk-KZ" dirty="0">
                <a:solidFill>
                  <a:srgbClr val="FF0000"/>
                </a:solidFill>
              </a:rPr>
              <a:t>Сөздерді, дыбыстарды орфоэпиялық нормаларға сәйкес дұрыс </a:t>
            </a:r>
            <a:r>
              <a:rPr lang="kk-KZ" dirty="0" smtClean="0">
                <a:solidFill>
                  <a:srgbClr val="FF0000"/>
                </a:solidFill>
              </a:rPr>
              <a:t>айтуды үйренесің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42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1-Тапсырма</a:t>
            </a:r>
            <a:b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Мәтінді мәнерлеп оқы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5976" t="25873" r="51417" b="47352"/>
          <a:stretch/>
        </p:blipFill>
        <p:spPr bwMode="auto">
          <a:xfrm>
            <a:off x="1219200" y="1690688"/>
            <a:ext cx="9518073" cy="4516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8115">
            <a:off x="9928756" y="457200"/>
            <a:ext cx="2195404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3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748146"/>
            <a:ext cx="9940636" cy="386541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Мәтін бойынша сұрақтар: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sz="3600" b="1" dirty="0" smtClean="0">
                <a:solidFill>
                  <a:srgbClr val="002060"/>
                </a:solidFill>
              </a:rPr>
              <a:t>1. Мәтінде не туралы аййтылған?</a:t>
            </a:r>
            <a:br>
              <a:rPr lang="kk-KZ" sz="3600" b="1" dirty="0" smtClean="0">
                <a:solidFill>
                  <a:srgbClr val="002060"/>
                </a:solidFill>
              </a:rPr>
            </a:br>
            <a:r>
              <a:rPr lang="kk-KZ" sz="3600" b="1" dirty="0" smtClean="0">
                <a:solidFill>
                  <a:srgbClr val="002060"/>
                </a:solidFill>
              </a:rPr>
              <a:t>2.Аян атасының жұмбақтаған нәрсесін тапты ма?</a:t>
            </a:r>
            <a:br>
              <a:rPr lang="kk-KZ" sz="3600" b="1" dirty="0" smtClean="0">
                <a:solidFill>
                  <a:srgbClr val="002060"/>
                </a:solidFill>
              </a:rPr>
            </a:br>
            <a:r>
              <a:rPr lang="kk-KZ" sz="3600" b="1" dirty="0" smtClean="0">
                <a:solidFill>
                  <a:srgbClr val="002060"/>
                </a:solidFill>
              </a:rPr>
              <a:t>3.Дүниеде ең тәтті не болды?</a:t>
            </a:r>
            <a:br>
              <a:rPr lang="kk-KZ" sz="3600" b="1" dirty="0" smtClean="0">
                <a:solidFill>
                  <a:srgbClr val="002060"/>
                </a:solidFill>
              </a:rPr>
            </a:br>
            <a:r>
              <a:rPr lang="kk-K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2-жаттығу.Көркем жаз.</a:t>
            </a:r>
            <a:r>
              <a:rPr lang="kk-KZ" sz="3600" b="1" dirty="0" smtClean="0">
                <a:solidFill>
                  <a:srgbClr val="002060"/>
                </a:solidFill>
              </a:rPr>
              <a:t/>
            </a:r>
            <a:br>
              <a:rPr lang="kk-KZ" sz="3600" b="1" dirty="0" smtClean="0">
                <a:solidFill>
                  <a:srgbClr val="002060"/>
                </a:solidFill>
              </a:rPr>
            </a:br>
            <a:r>
              <a:rPr lang="kk-KZ" sz="3600" b="1" i="1" dirty="0" smtClean="0">
                <a:solidFill>
                  <a:srgbClr val="002060"/>
                </a:solidFill>
              </a:rPr>
              <a:t>Тұз-астың дәмін келтіреді.</a:t>
            </a:r>
            <a:r>
              <a:rPr lang="kk-KZ" sz="3600" b="1" dirty="0" smtClean="0">
                <a:solidFill>
                  <a:srgbClr val="002060"/>
                </a:solidFill>
              </a:rPr>
              <a:t/>
            </a:r>
            <a:br>
              <a:rPr lang="kk-KZ" sz="3600" b="1" dirty="0" smtClean="0">
                <a:solidFill>
                  <a:srgbClr val="002060"/>
                </a:solidFill>
              </a:rPr>
            </a:br>
            <a:r>
              <a:rPr lang="kk-KZ" sz="3600" b="1" dirty="0" smtClean="0">
                <a:solidFill>
                  <a:srgbClr val="002060"/>
                </a:solidFill>
              </a:rPr>
              <a:t/>
            </a:r>
            <a:br>
              <a:rPr lang="kk-KZ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82" y="2620241"/>
            <a:ext cx="4531696" cy="31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8" y="365125"/>
            <a:ext cx="95042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Қызықты тапсырма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 бала әріптерді ортасынан бөліп тастапты.Сен құрастыра аласың ба?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2431" t="31589" r="26564" b="20879"/>
          <a:stretch/>
        </p:blipFill>
        <p:spPr bwMode="auto">
          <a:xfrm>
            <a:off x="2258291" y="1690688"/>
            <a:ext cx="7564582" cy="4765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75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2" y="365124"/>
            <a:ext cx="9587345" cy="6132658"/>
          </a:xfrm>
        </p:spPr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4-жаттығу.Қатесіз көшіріп жаз.</a:t>
            </a:r>
            <a:r>
              <a:rPr lang="kk-KZ" sz="3600" i="1" dirty="0" smtClean="0"/>
              <a:t/>
            </a:r>
            <a:br>
              <a:rPr lang="kk-KZ" sz="3600" i="1" dirty="0" smtClean="0"/>
            </a:br>
            <a:r>
              <a:rPr lang="kk-KZ" dirty="0" smtClean="0"/>
              <a:t>                </a:t>
            </a:r>
            <a:r>
              <a:rPr lang="kk-K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Бізге ғана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тән,</a:t>
            </a:r>
            <a:b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kk-K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Қызыл күрең бауырсақ-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Дастарқанға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сән.</a:t>
            </a:r>
            <a:b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kk-K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Қарамен жазылған сөздердің қай дыбыстың әсерінен өзгеріп тұрғанын айт.</a:t>
            </a:r>
            <a:br>
              <a:rPr lang="kk-K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5-жаттығу. Сөз жұптарының дыбысы қай дыбыстың әсерінен өзгеріп тұрғанын айт.</a:t>
            </a:r>
            <a:r>
              <a:rPr lang="kk-K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4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Дала-қала-бала, баба-бата-бала,ұн-үн.</a:t>
            </a:r>
            <a:r>
              <a:rPr lang="kk-K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28" y="526473"/>
            <a:ext cx="2387600" cy="23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407236" cy="1325563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6-жаттығу. Көп нүктенің орнына тиісті әріптерді қойып, мағыналы сөз құрап жаз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3089" t="57460" r="49973" b="22985"/>
          <a:stretch/>
        </p:blipFill>
        <p:spPr bwMode="auto">
          <a:xfrm>
            <a:off x="1274618" y="1690689"/>
            <a:ext cx="9504218" cy="3629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0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1636"/>
          </a:xfrm>
        </p:spPr>
      </p:pic>
    </p:spTree>
    <p:extLst>
      <p:ext uri="{BB962C8B-B14F-4D97-AF65-F5344CB8AC3E}">
        <p14:creationId xmlns:p14="http://schemas.microsoft.com/office/powerpoint/2010/main" val="841368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Сауат ашу 1-сынып 3-тоқсан</vt:lpstr>
      <vt:lpstr>Сабақтың тақырыбы: Ас-адамның арқауы Сабақтың мақсаты: Сөздерді, дыбыстарды орфоэпиялық нормаларға сәйкес дұрыс айтуды үйренесің</vt:lpstr>
      <vt:lpstr>1-Тапсырма Мәтінді мәнерлеп оқы</vt:lpstr>
      <vt:lpstr>Мәтін бойынша сұрақтар: 1. Мәтінде не туралы аййтылған? 2.Аян атасының жұмбақтаған нәрсесін тапты ма? 3.Дүниеде ең тәтті не болды?  2-жаттығу.Көркем жаз. Тұз-астың дәмін келтіреді.  </vt:lpstr>
      <vt:lpstr>Қызықты тапсырма Бір бала әріптерді ортасынан бөліп тастапты.Сен құрастыра аласың ба?</vt:lpstr>
      <vt:lpstr>4-жаттығу.Қатесіз көшіріп жаз.                 Бізге ғана тән,                 Қызыл күрең бауырсақ-                 Дастарқанға сән. *Қарамен жазылған сөздердің қай дыбыстың әсерінен өзгеріп тұрғанын айт. 5-жаттығу. Сөз жұптарының дыбысы қай дыбыстың әсерінен өзгеріп тұрғанын айт. Дала-қала-бала, баба-бата-бала,ұн-үн. </vt:lpstr>
      <vt:lpstr>6-жаттығу. Көп нүктенің орнына тиісті әріптерді қойып, мағыналы сөз құрап жаз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3-тоқсан</dc:title>
  <dc:creator>Пользователь</dc:creator>
  <cp:lastModifiedBy>Пользователь</cp:lastModifiedBy>
  <cp:revision>3</cp:revision>
  <dcterms:created xsi:type="dcterms:W3CDTF">2021-01-10T20:58:37Z</dcterms:created>
  <dcterms:modified xsi:type="dcterms:W3CDTF">2021-01-10T21:26:30Z</dcterms:modified>
</cp:coreProperties>
</file>