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5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0570-7C57-420D-828B-40715750079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38B6-9F15-4014-A7BD-8A9E590DE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60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0570-7C57-420D-828B-40715750079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38B6-9F15-4014-A7BD-8A9E590DE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75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0570-7C57-420D-828B-40715750079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38B6-9F15-4014-A7BD-8A9E590DE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10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0570-7C57-420D-828B-40715750079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38B6-9F15-4014-A7BD-8A9E590DE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77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0570-7C57-420D-828B-40715750079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38B6-9F15-4014-A7BD-8A9E590DE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93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0570-7C57-420D-828B-40715750079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38B6-9F15-4014-A7BD-8A9E590DE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89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0570-7C57-420D-828B-40715750079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38B6-9F15-4014-A7BD-8A9E590DE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22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0570-7C57-420D-828B-40715750079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38B6-9F15-4014-A7BD-8A9E590DE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86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0570-7C57-420D-828B-40715750079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38B6-9F15-4014-A7BD-8A9E590DE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38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0570-7C57-420D-828B-40715750079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38B6-9F15-4014-A7BD-8A9E590DE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2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0570-7C57-420D-828B-40715750079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38B6-9F15-4014-A7BD-8A9E590DE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73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50570-7C57-420D-828B-40715750079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E38B6-9F15-4014-A7BD-8A9E590DE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8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Сауат ашу </a:t>
            </a:r>
            <a:br>
              <a:rPr lang="kk-KZ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</a:br>
            <a:r>
              <a:rPr lang="kk-KZ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1-сынып</a:t>
            </a:r>
            <a:br>
              <a:rPr lang="kk-KZ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</a:br>
            <a:r>
              <a:rPr lang="kk-KZ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3-тоқсан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226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48" y="-1"/>
            <a:ext cx="11885152" cy="6858001"/>
          </a:xfrm>
        </p:spPr>
      </p:pic>
    </p:spTree>
    <p:extLst>
      <p:ext uri="{BB962C8B-B14F-4D97-AF65-F5344CB8AC3E}">
        <p14:creationId xmlns:p14="http://schemas.microsoft.com/office/powerpoint/2010/main" val="499053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Саба</a:t>
            </a:r>
            <a:r>
              <a:rPr lang="kk-KZ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қтың тақырыбы: Мен не үйрендім?</a:t>
            </a:r>
          </a:p>
          <a:p>
            <a:pPr marL="0" indent="0">
              <a:buNone/>
            </a:pPr>
            <a:r>
              <a:rPr lang="kk-KZ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 </a:t>
            </a:r>
            <a:r>
              <a:rPr lang="kk-KZ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                                       Менің отбасым және достарым </a:t>
            </a:r>
          </a:p>
          <a:p>
            <a:r>
              <a:rPr lang="kk-KZ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Сабақ мақсаты: </a:t>
            </a:r>
            <a:r>
              <a:rPr lang="kk-KZ" sz="2400" dirty="0"/>
              <a:t>1.7 Тыңдалған материал бойынша өз пікірін айту  </a:t>
            </a:r>
            <a:endParaRPr lang="ru-RU" sz="2400" dirty="0"/>
          </a:p>
          <a:p>
            <a:r>
              <a:rPr lang="kk-KZ" sz="2400" dirty="0"/>
              <a:t>1.8 Берілген тақырыпқа  әңгіме құрап айту</a:t>
            </a:r>
            <a:endParaRPr lang="ru-RU" sz="2400" dirty="0"/>
          </a:p>
          <a:p>
            <a:r>
              <a:rPr lang="kk-KZ" sz="2400" dirty="0"/>
              <a:t>1.9 Сөздерді, дыбыстарды орфоэпиялық нормаларға сәйкес дұрыс айту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2433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11" y="365125"/>
            <a:ext cx="9702061" cy="61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36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964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Тапсырма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kk-KZ" dirty="0" smtClean="0"/>
              <a:t>                                                    </a:t>
            </a:r>
            <a:r>
              <a:rPr lang="kk-K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-Кітапты неден жасайды?</a:t>
            </a:r>
          </a:p>
          <a:p>
            <a:pPr marL="0" indent="0" algn="ctr">
              <a:buNone/>
            </a:pPr>
            <a:r>
              <a:rPr lang="kk-K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-Кітапты қалай ұстау керек?</a:t>
            </a:r>
          </a:p>
          <a:p>
            <a:pPr marL="0" indent="0" algn="ctr">
              <a:buNone/>
            </a:pPr>
            <a:r>
              <a:rPr lang="kk-K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-Сенің сүйікті кітабың қандай?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2608" t="23733" r="50294" b="41582"/>
          <a:stretch/>
        </p:blipFill>
        <p:spPr bwMode="auto">
          <a:xfrm>
            <a:off x="1301027" y="1454727"/>
            <a:ext cx="4431311" cy="4945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5052">
            <a:off x="6560228" y="4057111"/>
            <a:ext cx="1597999" cy="20978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6528">
            <a:off x="9729341" y="4047290"/>
            <a:ext cx="1611447" cy="215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7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91" y="360218"/>
            <a:ext cx="9351818" cy="5764935"/>
          </a:xfrm>
        </p:spPr>
      </p:pic>
    </p:spTree>
    <p:extLst>
      <p:ext uri="{BB962C8B-B14F-4D97-AF65-F5344CB8AC3E}">
        <p14:creationId xmlns:p14="http://schemas.microsoft.com/office/powerpoint/2010/main" val="242657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Овал 4"/>
          <p:cNvSpPr/>
          <p:nvPr/>
        </p:nvSpPr>
        <p:spPr>
          <a:xfrm>
            <a:off x="4558679" y="2940838"/>
            <a:ext cx="2410691" cy="2008909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Менің достарым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13491432">
            <a:off x="6709296" y="2533929"/>
            <a:ext cx="665018" cy="89854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2524138">
            <a:off x="6484461" y="4679849"/>
            <a:ext cx="969818" cy="71958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3059743">
            <a:off x="3897843" y="2637277"/>
            <a:ext cx="1034106" cy="75011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8039139">
            <a:off x="3737245" y="4689217"/>
            <a:ext cx="1355302" cy="85817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38200" y="-1939635"/>
            <a:ext cx="10515600" cy="5160923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Тапсырма</a:t>
            </a:r>
            <a:b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Сызбаны толтыр: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59" y="2009252"/>
            <a:ext cx="2438400" cy="2438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132" y="4023317"/>
            <a:ext cx="2252123" cy="209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75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Сызбаны толықтыр: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1690687"/>
            <a:ext cx="9642764" cy="4793239"/>
          </a:xfrm>
        </p:spPr>
      </p:pic>
    </p:spTree>
    <p:extLst>
      <p:ext uri="{BB962C8B-B14F-4D97-AF65-F5344CB8AC3E}">
        <p14:creationId xmlns:p14="http://schemas.microsoft.com/office/powerpoint/2010/main" val="429667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b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Өлеңді әндетіп айт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51470" t="27076" r="25280" b="34115"/>
          <a:stretch/>
        </p:blipFill>
        <p:spPr bwMode="auto">
          <a:xfrm>
            <a:off x="1316183" y="1690688"/>
            <a:ext cx="9476508" cy="3809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16182" y="5652653"/>
            <a:ext cx="10037617" cy="540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-Соңғы екі сөйлемді дәптерге көшіріп жаз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60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WhatsApp Video 2021-01-11 at 01.13.5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0327" y="484908"/>
            <a:ext cx="11166764" cy="56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2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74</Words>
  <Application>Microsoft Office PowerPoint</Application>
  <PresentationFormat>Широкоэкранный</PresentationFormat>
  <Paragraphs>15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KZ Arial</vt:lpstr>
      <vt:lpstr>Times New Roman</vt:lpstr>
      <vt:lpstr>Тема Office</vt:lpstr>
      <vt:lpstr>Сауат ашу  1-сынып 3-тоқсан</vt:lpstr>
      <vt:lpstr>Презентация PowerPoint</vt:lpstr>
      <vt:lpstr>Презентация PowerPoint</vt:lpstr>
      <vt:lpstr>Тапсырма</vt:lpstr>
      <vt:lpstr>Презентация PowerPoint</vt:lpstr>
      <vt:lpstr>  Тапсырма Сызбаны толтыр:</vt:lpstr>
      <vt:lpstr>Сызбаны толықтыр:</vt:lpstr>
      <vt:lpstr>Тапсырма Өлеңді әндетіп айт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Сауат ашу  1-сынып 3-тоқсан</dc:title>
  <dc:creator>Пользователь</dc:creator>
  <cp:lastModifiedBy>Пользователь</cp:lastModifiedBy>
  <cp:revision>9</cp:revision>
  <dcterms:created xsi:type="dcterms:W3CDTF">2021-01-10T15:35:13Z</dcterms:created>
  <dcterms:modified xsi:type="dcterms:W3CDTF">2021-01-13T06:17:24Z</dcterms:modified>
</cp:coreProperties>
</file>