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4" r:id="rId5"/>
    <p:sldId id="270" r:id="rId6"/>
    <p:sldId id="266" r:id="rId7"/>
    <p:sldId id="267" r:id="rId8"/>
    <p:sldId id="268" r:id="rId9"/>
    <p:sldId id="269" r:id="rId10"/>
    <p:sldId id="27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C4212-ADCD-4B12-893F-6B03FF2B8E97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B1339-6377-45B5-81F2-D986E4D4F9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6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B1339-6377-45B5-81F2-D986E4D4F9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6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02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70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04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21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57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60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5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80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9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1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50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F5741-699A-4BEF-9C07-737C1E3C417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7288E-4F9D-457C-8B7F-2ACC1AED00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4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26075"/>
          </a:xfrm>
        </p:spPr>
        <p:txBody>
          <a:bodyPr>
            <a:normAutofit/>
          </a:bodyPr>
          <a:lstStyle/>
          <a:p>
            <a:pPr algn="ctr"/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Сауат ашу </a:t>
            </a:r>
            <a: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/>
            </a:r>
            <a:b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1</a:t>
            </a:r>
            <a:r>
              <a:rPr lang="kk-KZ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-сынып</a:t>
            </a:r>
            <a:br>
              <a:rPr lang="kk-KZ" sz="3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r>
              <a:rPr lang="kk-KZ" sz="20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3</a:t>
            </a:r>
            <a:r>
              <a:rPr lang="kk-KZ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-тоқсан</a:t>
            </a:r>
            <a:br>
              <a:rPr lang="kk-KZ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52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119085"/>
            <a:ext cx="9974943" cy="6081486"/>
          </a:xfrm>
        </p:spPr>
        <p:txBody>
          <a:bodyPr/>
          <a:lstStyle/>
          <a:p>
            <a:pPr algn="ctr"/>
            <a:r>
              <a:rPr lang="kk-KZ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Білім сандығы</a:t>
            </a:r>
            <a:r>
              <a:rPr lang="ru-RU" b="1" dirty="0">
                <a:solidFill>
                  <a:srgbClr val="0000FF"/>
                </a:solidFill>
              </a:rPr>
              <a:t/>
            </a:r>
            <a:br>
              <a:rPr lang="ru-RU" b="1" dirty="0">
                <a:solidFill>
                  <a:srgbClr val="0000FF"/>
                </a:solidFill>
              </a:rPr>
            </a:br>
            <a:endParaRPr lang="ru-RU" dirty="0"/>
          </a:p>
        </p:txBody>
      </p:sp>
      <p:pic>
        <p:nvPicPr>
          <p:cNvPr id="5" name="Picture 2" descr="C:\Users\1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34" y="1252381"/>
            <a:ext cx="2564882" cy="381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1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44" y="1920916"/>
            <a:ext cx="2213857" cy="381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1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796" y="2845962"/>
            <a:ext cx="2520280" cy="29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7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38"/>
            <a:ext cx="12192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1491" y="365125"/>
            <a:ext cx="9462654" cy="5744730"/>
          </a:xfrm>
        </p:spPr>
        <p:txBody>
          <a:bodyPr/>
          <a:lstStyle/>
          <a:p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Саба</a:t>
            </a:r>
            <a: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қ тақырыбы:</a:t>
            </a:r>
            <a:r>
              <a:rPr lang="kk-KZ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 </a:t>
            </a:r>
            <a:r>
              <a:rPr lang="kk-KZ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Мен не үйрендім?</a:t>
            </a:r>
            <a:r>
              <a:rPr lang="kk-KZ" sz="2800" dirty="0" smtClean="0">
                <a:latin typeface="+mn-lt"/>
              </a:rPr>
              <a:t>Менің </a:t>
            </a:r>
            <a:r>
              <a:rPr lang="kk-KZ" sz="2800" dirty="0" smtClean="0">
                <a:latin typeface="+mn-lt"/>
              </a:rPr>
              <a:t>отбасым және достарым </a:t>
            </a:r>
            <a:r>
              <a:rPr lang="kk-KZ" sz="2800" dirty="0" smtClean="0">
                <a:latin typeface="+mn-lt"/>
              </a:rPr>
              <a:t>тақырыбы бойынша</a:t>
            </a:r>
            <a:r>
              <a:rPr lang="kk-KZ" b="1" dirty="0" smtClean="0">
                <a:solidFill>
                  <a:srgbClr val="FF0000"/>
                </a:solidFill>
              </a:rPr>
              <a:t/>
            </a:r>
            <a:br>
              <a:rPr lang="kk-KZ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Саба</a:t>
            </a:r>
            <a:r>
              <a:rPr lang="kk-KZ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қ мақсаты</a:t>
            </a:r>
            <a:r>
              <a:rPr lang="kk-KZ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Z Arial" pitchFamily="34" charset="0"/>
              </a:rPr>
              <a:t>: </a:t>
            </a:r>
            <a:r>
              <a:rPr lang="kk-KZ" sz="2400" dirty="0">
                <a:latin typeface="+mn-lt"/>
              </a:rPr>
              <a:t>1.7 Тыңдалған материал бойынша өз пікірін айту  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kk-KZ" sz="2400" dirty="0">
                <a:latin typeface="+mn-lt"/>
              </a:rPr>
              <a:t>1.8 Берілген тақырыпқа  әңгіме құрап айту</a:t>
            </a:r>
            <a:r>
              <a:rPr lang="ru-RU" sz="2400" dirty="0">
                <a:latin typeface="+mn-lt"/>
              </a:rPr>
              <a:t/>
            </a:r>
            <a:br>
              <a:rPr lang="ru-RU" sz="2400" dirty="0">
                <a:latin typeface="+mn-lt"/>
              </a:rPr>
            </a:br>
            <a:r>
              <a:rPr lang="kk-KZ" sz="2400" dirty="0">
                <a:latin typeface="+mn-lt"/>
              </a:rPr>
              <a:t>1.9 Сөздерді, дыбыстарды орфоэпиялық нормаларға сәйкес дұрыс айту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810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908" y="365125"/>
            <a:ext cx="10106891" cy="1325563"/>
          </a:xfrm>
        </p:spPr>
        <p:txBody>
          <a:bodyPr/>
          <a:lstStyle/>
          <a:p>
            <a:r>
              <a:rPr lang="kk-KZ" sz="3200" b="1" dirty="0" smtClean="0">
                <a:solidFill>
                  <a:srgbClr val="C00000"/>
                </a:solidFill>
                <a:latin typeface="+mn-lt"/>
              </a:rPr>
              <a:t>              Салт-дәстүрлерді </a:t>
            </a:r>
            <a:r>
              <a:rPr lang="kk-KZ" sz="3200" b="1" dirty="0" smtClean="0">
                <a:solidFill>
                  <a:srgbClr val="C00000"/>
                </a:solidFill>
                <a:latin typeface="+mn-lt"/>
              </a:rPr>
              <a:t>есіңе түсір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8" y="1283024"/>
            <a:ext cx="9144000" cy="327414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309253" y="4726419"/>
            <a:ext cx="9608129" cy="117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dirty="0" smtClean="0">
                <a:latin typeface="+mn-lt"/>
              </a:rPr>
              <a:t>Бесікке салу дегеніміз-</a:t>
            </a:r>
            <a:r>
              <a:rPr lang="ru-RU" sz="2800" dirty="0" err="1">
                <a:latin typeface="+mn-lt"/>
              </a:rPr>
              <a:t>нәрестені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алғаш</a:t>
            </a:r>
            <a:r>
              <a:rPr lang="ru-RU" sz="2800" dirty="0">
                <a:latin typeface="+mn-lt"/>
              </a:rPr>
              <a:t> </a:t>
            </a:r>
            <a:r>
              <a:rPr lang="ru-RU" sz="2800" dirty="0" err="1">
                <a:latin typeface="+mn-lt"/>
              </a:rPr>
              <a:t>бесікке</a:t>
            </a:r>
            <a:r>
              <a:rPr lang="ru-RU" sz="2800" dirty="0">
                <a:latin typeface="+mn-lt"/>
              </a:rPr>
              <a:t> </a:t>
            </a:r>
            <a:r>
              <a:rPr lang="ru-RU" sz="2800" dirty="0" err="1">
                <a:latin typeface="+mn-lt"/>
              </a:rPr>
              <a:t>бөлеу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рәсімі</a:t>
            </a:r>
            <a:r>
              <a:rPr lang="ru-RU" sz="2800" dirty="0">
                <a:latin typeface="+mn-lt"/>
              </a:rPr>
              <a:t>. </a:t>
            </a:r>
            <a:r>
              <a:rPr lang="ru-RU" sz="2800" dirty="0" err="1">
                <a:latin typeface="+mn-lt"/>
              </a:rPr>
              <a:t>Бесікке</a:t>
            </a:r>
            <a:r>
              <a:rPr lang="ru-RU" sz="2800" dirty="0">
                <a:latin typeface="+mn-lt"/>
              </a:rPr>
              <a:t> </a:t>
            </a:r>
            <a:r>
              <a:rPr lang="ru-RU" sz="2800" dirty="0" err="1">
                <a:latin typeface="+mn-lt"/>
              </a:rPr>
              <a:t>саларға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шақырылған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ауыл-үйдің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әйелдері</a:t>
            </a:r>
            <a:r>
              <a:rPr lang="ru-RU" sz="2800" dirty="0">
                <a:latin typeface="+mn-lt"/>
              </a:rPr>
              <a:t> </a:t>
            </a:r>
            <a:r>
              <a:rPr lang="ru-RU" sz="2800" dirty="0" err="1">
                <a:latin typeface="+mn-lt"/>
              </a:rPr>
              <a:t>шашуын</a:t>
            </a:r>
            <a:r>
              <a:rPr lang="ru-RU" sz="2800" dirty="0">
                <a:latin typeface="+mn-lt"/>
              </a:rPr>
              <a:t>, </a:t>
            </a:r>
            <a:r>
              <a:rPr lang="ru-RU" sz="2800" dirty="0" err="1">
                <a:latin typeface="+mn-lt"/>
              </a:rPr>
              <a:t>жол-жоралғысын</a:t>
            </a:r>
            <a:r>
              <a:rPr lang="ru-RU" sz="2800" dirty="0">
                <a:latin typeface="+mn-lt"/>
              </a:rPr>
              <a:t> ала </a:t>
            </a:r>
            <a:r>
              <a:rPr lang="ru-RU" sz="2800" dirty="0" err="1">
                <a:latin typeface="+mn-lt"/>
              </a:rPr>
              <a:t>келеді</a:t>
            </a:r>
            <a:r>
              <a:rPr lang="ru-RU" sz="2800" dirty="0">
                <a:latin typeface="+mn-lt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1751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616" y="457200"/>
            <a:ext cx="4337197" cy="969818"/>
          </a:xfrm>
        </p:spPr>
        <p:txBody>
          <a:bodyPr/>
          <a:lstStyle/>
          <a:p>
            <a:r>
              <a:rPr lang="kk-KZ" b="1" dirty="0" smtClean="0">
                <a:solidFill>
                  <a:srgbClr val="C00000"/>
                </a:solidFill>
                <a:latin typeface="+mn-lt"/>
              </a:rPr>
              <a:t>Сұрақтарға жауап бер: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3781" y="2057400"/>
            <a:ext cx="4448031" cy="3811588"/>
          </a:xfrm>
        </p:spPr>
        <p:txBody>
          <a:bodyPr>
            <a:normAutofit/>
          </a:bodyPr>
          <a:lstStyle/>
          <a:p>
            <a:r>
              <a:rPr lang="kk-KZ" sz="2800" dirty="0" smtClean="0"/>
              <a:t>-Өлең не туралы?</a:t>
            </a:r>
          </a:p>
          <a:p>
            <a:r>
              <a:rPr lang="kk-KZ" sz="2800" dirty="0" smtClean="0"/>
              <a:t>-Атасы қандай ақыл айтты?</a:t>
            </a:r>
          </a:p>
          <a:p>
            <a:r>
              <a:rPr lang="kk-KZ" sz="2800" dirty="0" smtClean="0"/>
              <a:t>-Сен, тағы қандай ақыл қосар едің?</a:t>
            </a:r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3"/>
          <a:srcRect l="26777" t="31588" r="51416" b="39230"/>
          <a:stretch/>
        </p:blipFill>
        <p:spPr bwMode="auto">
          <a:xfrm>
            <a:off x="5611813" y="457201"/>
            <a:ext cx="5180878" cy="5902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1652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Тапсырма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pic>
        <p:nvPicPr>
          <p:cNvPr id="4" name="Объект 3" descr="Картинки по запросу раскраска дед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906"/>
            <a:ext cx="476250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1163781" y="2057400"/>
            <a:ext cx="444803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/>
              <a:t>Суретте кім бейнеленген?</a:t>
            </a:r>
          </a:p>
          <a:p>
            <a:r>
              <a:rPr lang="kk-KZ" dirty="0" smtClean="0"/>
              <a:t>Суретті боя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323137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45" y="1376505"/>
            <a:ext cx="10938163" cy="1034186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C00000"/>
                </a:solidFill>
                <a:latin typeface="+mn-lt"/>
              </a:rPr>
              <a:t>Сыпайы сөздер</a:t>
            </a:r>
            <a:r>
              <a:rPr lang="kk-KZ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kk-KZ" dirty="0" smtClean="0">
                <a:solidFill>
                  <a:srgbClr val="C00000"/>
                </a:solidFill>
                <a:latin typeface="+mn-lt"/>
              </a:rPr>
            </a:br>
            <a:r>
              <a:rPr lang="kk-KZ" dirty="0" smtClean="0"/>
              <a:t> </a:t>
            </a: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Рақмет          Өтінемін        Ризамын   Мархаббат</a:t>
            </a:r>
            <a:r>
              <a:rPr lang="kk-KZ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kk-KZ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kk-KZ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kk-KZ" sz="4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91491" y="365125"/>
            <a:ext cx="9462654" cy="7338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v"/>
            </a:pPr>
            <a:r>
              <a:rPr lang="kk-KZ" sz="3600" dirty="0" smtClean="0">
                <a:solidFill>
                  <a:srgbClr val="C00000"/>
                </a:solidFill>
                <a:latin typeface="+mn-lt"/>
              </a:rPr>
              <a:t>Неге бұл сөздерді сыпайы,әдепті сөздер деп атаймыз?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kk-KZ" sz="3600" dirty="0" smtClean="0">
                <a:solidFill>
                  <a:srgbClr val="C00000"/>
                </a:solidFill>
                <a:latin typeface="+mn-lt"/>
              </a:rPr>
              <a:t>Бұларды қай кезде қолданамыз?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kk-KZ" sz="3600" dirty="0" smtClean="0">
                <a:solidFill>
                  <a:srgbClr val="C00000"/>
                </a:solidFill>
                <a:latin typeface="+mn-lt"/>
              </a:rPr>
              <a:t>Тағы қандай сыпайы сөздерді білесің?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kk-KZ" sz="3600" dirty="0" smtClean="0">
                <a:solidFill>
                  <a:srgbClr val="C00000"/>
                </a:solidFill>
                <a:latin typeface="+mn-lt"/>
              </a:rPr>
              <a:t>Анаң дәмді бәліш пісіргенде қандай сыпайы сөз айтасың?</a:t>
            </a:r>
            <a:r>
              <a:rPr lang="kk-KZ" b="1" dirty="0" smtClean="0">
                <a:solidFill>
                  <a:srgbClr val="FF0000"/>
                </a:solidFill>
              </a:rPr>
              <a:t/>
            </a:r>
            <a:br>
              <a:rPr lang="kk-KZ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472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158"/>
            <a:ext cx="12192000" cy="69581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2511"/>
          </a:xfrm>
        </p:spPr>
        <p:txBody>
          <a:bodyPr/>
          <a:lstStyle/>
          <a:p>
            <a:r>
              <a:rPr lang="kk-KZ" dirty="0" smtClean="0"/>
              <a:t>                        </a:t>
            </a:r>
            <a:r>
              <a:rPr lang="kk-KZ" b="1" dirty="0" smtClean="0">
                <a:solidFill>
                  <a:srgbClr val="C00000"/>
                </a:solidFill>
                <a:latin typeface="+mn-lt"/>
              </a:rPr>
              <a:t>Тапсырма: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51701" t="23277" r="25544" b="51500"/>
          <a:stretch/>
        </p:blipFill>
        <p:spPr bwMode="auto">
          <a:xfrm>
            <a:off x="1226127" y="1066800"/>
            <a:ext cx="9441873" cy="33389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8362">
            <a:off x="8526847" y="433253"/>
            <a:ext cx="2446171" cy="2621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5881">
            <a:off x="8440559" y="4034371"/>
            <a:ext cx="2375893" cy="2511135"/>
          </a:xfrm>
          <a:prstGeom prst="rect">
            <a:avLst/>
          </a:prstGeom>
        </p:spPr>
      </p:pic>
      <p:sp>
        <p:nvSpPr>
          <p:cNvPr id="8" name="Текст 3"/>
          <p:cNvSpPr txBox="1">
            <a:spLocks/>
          </p:cNvSpPr>
          <p:nvPr/>
        </p:nvSpPr>
        <p:spPr>
          <a:xfrm>
            <a:off x="1163781" y="4405744"/>
            <a:ext cx="4448031" cy="146324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dirty="0" smtClean="0">
                <a:solidFill>
                  <a:srgbClr val="C00000"/>
                </a:solidFill>
              </a:rPr>
              <a:t>Мәтін </a:t>
            </a:r>
            <a:r>
              <a:rPr lang="kk-KZ" dirty="0" smtClean="0">
                <a:solidFill>
                  <a:srgbClr val="C00000"/>
                </a:solidFill>
              </a:rPr>
              <a:t>не  туралы?</a:t>
            </a:r>
          </a:p>
          <a:p>
            <a:r>
              <a:rPr lang="kk-KZ" dirty="0" smtClean="0">
                <a:solidFill>
                  <a:srgbClr val="C00000"/>
                </a:solidFill>
              </a:rPr>
              <a:t>Дос </a:t>
            </a:r>
            <a:r>
              <a:rPr lang="kk-KZ" dirty="0" smtClean="0">
                <a:solidFill>
                  <a:srgbClr val="C00000"/>
                </a:solidFill>
              </a:rPr>
              <a:t>дегеніміз кім ?</a:t>
            </a:r>
          </a:p>
          <a:p>
            <a:r>
              <a:rPr lang="kk-KZ" dirty="0" smtClean="0">
                <a:solidFill>
                  <a:srgbClr val="C00000"/>
                </a:solidFill>
              </a:rPr>
              <a:t>Сенің </a:t>
            </a:r>
            <a:r>
              <a:rPr lang="kk-KZ" dirty="0" smtClean="0">
                <a:solidFill>
                  <a:srgbClr val="C00000"/>
                </a:solidFill>
              </a:rPr>
              <a:t>достарыңның есімі кім?</a:t>
            </a:r>
            <a:endParaRPr lang="kk-K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0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4702"/>
            <a:ext cx="12192000" cy="77549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074" y="365125"/>
            <a:ext cx="9991725" cy="9178925"/>
          </a:xfrm>
        </p:spPr>
        <p:txBody>
          <a:bodyPr/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sz="2800" dirty="0" smtClean="0">
                <a:latin typeface="+mn-lt"/>
              </a:rPr>
              <a:t>Отбасы дегеніміз-сені жақсы көретін ата-анаң, ата-әжең</a:t>
            </a:r>
            <a:r>
              <a:rPr lang="kk-KZ" sz="2800" dirty="0" smtClean="0">
                <a:latin typeface="+mn-lt"/>
              </a:rPr>
              <a:t>, бауырларың</a:t>
            </a:r>
            <a:r>
              <a:rPr lang="kk-KZ" sz="2800" dirty="0" smtClean="0">
                <a:latin typeface="+mn-lt"/>
              </a:rPr>
              <a:t>.</a:t>
            </a:r>
            <a:r>
              <a:rPr lang="kk-KZ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kk-KZ" sz="3200" dirty="0" smtClean="0">
                <a:solidFill>
                  <a:srgbClr val="C00000"/>
                </a:solidFill>
                <a:latin typeface="+mn-lt"/>
              </a:rPr>
            </a:br>
            <a:r>
              <a:rPr lang="kk-KZ" sz="3200" dirty="0" smtClean="0">
                <a:solidFill>
                  <a:srgbClr val="C00000"/>
                </a:solidFill>
                <a:latin typeface="+mn-lt"/>
              </a:rPr>
              <a:t>Тапсырма: </a:t>
            </a:r>
            <a:r>
              <a:rPr lang="kk-KZ" sz="2800" dirty="0" smtClean="0">
                <a:latin typeface="+mn-lt"/>
              </a:rPr>
              <a:t>Отбасыңа арнап ашық хат </a:t>
            </a:r>
            <a:r>
              <a:rPr lang="kk-KZ" sz="2800" dirty="0" smtClean="0">
                <a:latin typeface="+mn-lt"/>
              </a:rPr>
              <a:t>жаз</a:t>
            </a:r>
            <a:r>
              <a:rPr lang="kk-KZ" sz="2800" dirty="0" smtClean="0">
                <a:latin typeface="+mn-lt"/>
              </a:rPr>
              <a:t/>
            </a:r>
            <a:br>
              <a:rPr lang="kk-KZ" sz="2800" dirty="0" smtClean="0">
                <a:latin typeface="+mn-lt"/>
              </a:rPr>
            </a:br>
            <a:r>
              <a:rPr lang="kk-KZ" sz="3200" dirty="0" smtClean="0">
                <a:solidFill>
                  <a:srgbClr val="C00000"/>
                </a:solidFill>
                <a:latin typeface="+mn-lt"/>
              </a:rPr>
              <a:t>Дескриптор: </a:t>
            </a:r>
            <a:r>
              <a:rPr lang="kk-KZ" sz="2800" dirty="0" smtClean="0">
                <a:latin typeface="+mn-lt"/>
              </a:rPr>
              <a:t>Ашық хатта жақсы тілектер </a:t>
            </a:r>
            <a:r>
              <a:rPr lang="kk-KZ" sz="2800" dirty="0" smtClean="0">
                <a:latin typeface="+mn-lt"/>
              </a:rPr>
              <a:t>жазылады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-190500"/>
            <a:ext cx="9753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02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Тапсырма</a:t>
            </a:r>
            <a:r>
              <a:rPr lang="kk-KZ" sz="28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kk-KZ" sz="2800" dirty="0" smtClean="0">
                <a:solidFill>
                  <a:srgbClr val="FF0000"/>
                </a:solidFill>
                <a:latin typeface="+mn-lt"/>
              </a:rPr>
            </a:br>
            <a:r>
              <a:rPr lang="kk-KZ" sz="2800" dirty="0" smtClean="0">
                <a:latin typeface="+mn-lt"/>
              </a:rPr>
              <a:t>Сұрақ белгілерінің орнына отбасы мүшелерін жаз</a:t>
            </a:r>
            <a:endParaRPr lang="ru-RU" sz="28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96980"/>
            <a:ext cx="9144000" cy="484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562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104</Words>
  <Application>Microsoft Office PowerPoint</Application>
  <PresentationFormat>Широкоэкранный</PresentationFormat>
  <Paragraphs>24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KZ Arial</vt:lpstr>
      <vt:lpstr>Wingdings</vt:lpstr>
      <vt:lpstr>Тема Office</vt:lpstr>
      <vt:lpstr>Сауат ашу  1-сынып 3-тоқсан </vt:lpstr>
      <vt:lpstr>Сабақ тақырыбы: Мен не үйрендім?Менің отбасым және достарым тақырыбы бойынша Сабақ мақсаты: 1.7 Тыңдалған материал бойынша өз пікірін айту   1.8 Берілген тақырыпқа  әңгіме құрап айту 1.9 Сөздерді, дыбыстарды орфоэпиялық нормаларға сәйкес дұрыс айту</vt:lpstr>
      <vt:lpstr>              Салт-дәстүрлерді есіңе түсір</vt:lpstr>
      <vt:lpstr>Сұрақтарға жауап бер:</vt:lpstr>
      <vt:lpstr>Тапсырма </vt:lpstr>
      <vt:lpstr>Сыпайы сөздер  Рақмет          Өтінемін        Ризамын   Мархаббат   </vt:lpstr>
      <vt:lpstr>                        Тапсырма:</vt:lpstr>
      <vt:lpstr> Отбасы дегеніміз-сені жақсы көретін ата-анаң, ата-әжең, бауырларың. Тапсырма: Отбасыңа арнап ашық хат жаз Дескриптор: Ашық хатта жақсы тілектер жазылады</vt:lpstr>
      <vt:lpstr>Тапсырма Сұрақ белгілерінің орнына отбасы мүшелерін жаз</vt:lpstr>
      <vt:lpstr>Білім сандығы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 1-сынып 3-тоқсан </dc:title>
  <dc:creator>Пользователь</dc:creator>
  <cp:lastModifiedBy>Пользователь</cp:lastModifiedBy>
  <cp:revision>12</cp:revision>
  <dcterms:created xsi:type="dcterms:W3CDTF">2021-01-09T09:41:30Z</dcterms:created>
  <dcterms:modified xsi:type="dcterms:W3CDTF">2021-01-13T04:09:44Z</dcterms:modified>
</cp:coreProperties>
</file>