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4" r:id="rId2"/>
    <p:sldId id="275" r:id="rId3"/>
    <p:sldId id="276" r:id="rId4"/>
    <p:sldId id="270" r:id="rId5"/>
    <p:sldId id="273" r:id="rId6"/>
    <p:sldId id="272" r:id="rId7"/>
    <p:sldId id="269" r:id="rId8"/>
    <p:sldId id="271" r:id="rId9"/>
    <p:sldId id="27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56473"/>
            <a:ext cx="7344817" cy="6096863"/>
          </a:xfrm>
          <a:prstGeom prst="rect">
            <a:avLst/>
          </a:prstGeom>
          <a:ln w="30162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3707904" y="620688"/>
            <a:ext cx="496728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Ұлттық ойын туралы не білемін?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дыбысы мен әрпі.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575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оқимыз.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буындар мен сөздерді жазамыз.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5123" name="Picture 2" descr="Картинки по запросу мудрая сова вектор | Сова картины, Сова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6700"/>
            <a:ext cx="331311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7834716"/>
      </p:ext>
    </p:extLst>
  </p:cSld>
  <p:clrMapOvr>
    <a:masterClrMapping/>
  </p:clrMapOvr>
  <p:transition spd="slow" advTm="116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езентация на тему &quot;Э дыбысы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7" t="7505" r="18908" b="10236"/>
          <a:stretch/>
        </p:blipFill>
        <p:spPr bwMode="auto">
          <a:xfrm>
            <a:off x="2411760" y="764704"/>
            <a:ext cx="4395336" cy="476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43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772816"/>
            <a:ext cx="25033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Экран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Эфир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Элеватор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Эстрада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48064" y="1772815"/>
            <a:ext cx="214738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Экипаж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Эскалатор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Экскаватор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Электр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764704"/>
            <a:ext cx="5334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Оқы. Дыбыстық талдау жаса.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559329"/>
            <a:ext cx="42484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Жұмбақты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шеш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Жылжымалы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баспалдақ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Сатыларын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бассаң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төмен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Сырғимын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жетем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мен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Көзді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жұмып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ашқанша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итай Индивидуальные производители эскалаторов и поставщиков - Завод Цена  эскалатор - SAFE ELEVA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5" b="14699"/>
          <a:stretch/>
        </p:blipFill>
        <p:spPr bwMode="auto">
          <a:xfrm rot="20856802">
            <a:off x="1596062" y="1439100"/>
            <a:ext cx="3336111" cy="500230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4201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0397" y="632244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Диқаншының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еңбегін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Қысы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жазы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ақтайды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Астықты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тазалап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ПРОДАЖА ЭЛЕВАТОРЫ в Краснодарском крае, продажа вертикальных элеваторов,  продажа горизонтальных элеваторов, ЭЛЕВАТОРНЫЕ КОМПЛЕКСЫ, ЗЕРНОХРАНИЛИЩА в  Краснодарском крае, напольные элеваторы, портовые элеваторы, купить  зернохранилище, КУПИТЬ ЭЛЕВАТОР НА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24107"/>
            <a:ext cx="7320239" cy="3532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19872" y="170579"/>
            <a:ext cx="24737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Жұмбақты шеш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14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9585" y="431086"/>
            <a:ext cx="3544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Оқы</a:t>
            </a:r>
            <a:r>
              <a:rPr lang="kk-KZ" dirty="0" smtClean="0"/>
              <a:t>.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Түсінгеніңді айт</a:t>
            </a:r>
            <a:r>
              <a:rPr lang="kk-KZ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145588" y="1615733"/>
            <a:ext cx="78609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Мынау- элеватор. Элеватор қырман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басына орналасқан. Элеваторға  астық </a:t>
            </a: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тиеген мәшинелер келіп-кетіп жатыр</a:t>
            </a:r>
            <a:r>
              <a:rPr lang="kk-KZ" sz="3200" dirty="0" smtClean="0"/>
              <a:t>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557027" y="4320954"/>
            <a:ext cx="6958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Қырман басындағыларға жылы лебізіңді білдір.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4420" y="5733256"/>
            <a:ext cx="1120835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5714647"/>
            <a:ext cx="1068441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329400" y="5714647"/>
            <a:ext cx="11061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444208" y="5446965"/>
            <a:ext cx="338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Буква Э — общие сведения, примеры, материалы для изучен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9360" b="27034"/>
          <a:stretch/>
        </p:blipFill>
        <p:spPr bwMode="auto">
          <a:xfrm>
            <a:off x="611560" y="620688"/>
            <a:ext cx="7920880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5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1115616" y="395288"/>
            <a:ext cx="7344172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0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Әр дұрыс жауабыңды саусақпен санап шық.</a:t>
            </a:r>
          </a:p>
          <a:p>
            <a:pPr algn="ctr">
              <a:defRPr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сөздерді сауатты жаза аламын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</a:t>
            </a:r>
            <a:r>
              <a:rPr lang="kk-KZ" sz="28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оқып, дыбыстық талдау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жасай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аламын.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Ээ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 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сөздерге дыбысытық талдау жасай аламын.</a:t>
            </a:r>
          </a:p>
          <a:p>
            <a:pPr>
              <a:defRPr/>
            </a:pPr>
            <a:endParaRPr lang="kk-KZ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оқып, өз ойын айта аламын.</a:t>
            </a:r>
          </a:p>
          <a:p>
            <a:pPr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Жұмбақтарды шеше аламын.</a:t>
            </a:r>
          </a:p>
        </p:txBody>
      </p:sp>
      <p:pic>
        <p:nvPicPr>
          <p:cNvPr id="4" name="Picture 2" descr="Самый маленький - мизинч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003"/>
            <a:ext cx="2560663" cy="2402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2961007"/>
      </p:ext>
    </p:extLst>
  </p:cSld>
  <p:clrMapOvr>
    <a:masterClrMapping/>
  </p:clrMapOvr>
  <p:transition spd="slow" advTm="497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4|0.4|0.6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</TotalTime>
  <Words>125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Медет</dc:creator>
  <cp:lastModifiedBy>HP</cp:lastModifiedBy>
  <cp:revision>17</cp:revision>
  <dcterms:created xsi:type="dcterms:W3CDTF">2021-01-05T16:18:52Z</dcterms:created>
  <dcterms:modified xsi:type="dcterms:W3CDTF">2021-01-25T07:48:50Z</dcterms:modified>
</cp:coreProperties>
</file>