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4" r:id="rId4"/>
    <p:sldId id="261" r:id="rId5"/>
    <p:sldId id="266" r:id="rId6"/>
    <p:sldId id="267" r:id="rId7"/>
    <p:sldId id="265" r:id="rId8"/>
    <p:sldId id="268" r:id="rId9"/>
    <p:sldId id="263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560841" cy="5810803"/>
          </a:xfrm>
          <a:prstGeom prst="rect">
            <a:avLst/>
          </a:prstGeom>
          <a:ln w="30162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2915816" y="692696"/>
            <a:ext cx="4967288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Ұлттық ойын туралы не білемін?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Вв</a:t>
            </a:r>
            <a:r>
              <a:rPr lang="kk-KZ" sz="32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дыбысы мен әрпі. </a:t>
            </a: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40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1115616" y="395288"/>
            <a:ext cx="7344172" cy="4154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000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өзің бағала. Әр дұрыс жауабыңды саусақпен санап шық.</a:t>
            </a:r>
          </a:p>
          <a:p>
            <a:pPr algn="ctr">
              <a:defRPr/>
            </a:pP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сөздерді сауатты жаза аламын</a:t>
            </a: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оқып, дыбыстық талдау  жасай аламын.</a:t>
            </a: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 сөздер қатарын жалғастыра аламын.</a:t>
            </a:r>
          </a:p>
          <a:p>
            <a:pPr algn="ctr"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Ұлттық ойындарды білемін</a:t>
            </a: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Жұмбақтарды шеше аламын.</a:t>
            </a:r>
          </a:p>
        </p:txBody>
      </p:sp>
      <p:pic>
        <p:nvPicPr>
          <p:cNvPr id="4" name="Picture 2" descr="Самый маленький - мизинч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63003"/>
            <a:ext cx="2560663" cy="24028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1001101"/>
      </p:ext>
    </p:extLst>
  </p:cSld>
  <p:clrMapOvr>
    <a:masterClrMapping/>
  </p:clrMapOvr>
  <p:transition spd="slow" advTm="49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060575"/>
            <a:ext cx="77768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kk-KZ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 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 сөздерді оқимыз.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kk-KZ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</a:t>
            </a:r>
            <a:r>
              <a:rPr lang="kk-KZ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буындар мен сөздерді жазамыз.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pic>
        <p:nvPicPr>
          <p:cNvPr id="5123" name="Picture 2" descr="Картинки по запросу мудрая сова вектор | Сова картины, Сова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4076700"/>
            <a:ext cx="3313112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3045827"/>
      </p:ext>
    </p:extLst>
  </p:cSld>
  <p:clrMapOvr>
    <a:masterClrMapping/>
  </p:clrMapOvr>
  <p:transition spd="slow" advTm="116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Буква В. :) &quot;ВЕСЁЛЫЙ АЛФАВИТ.&quot; (КАРТОЧКИ С КАРТИНКАМИ+КЛИПАРТ). Обсуждение  на LiveInternet - Российский Сервис Онлайн-Дневников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9" t="3855" r="9415" b="5744"/>
          <a:stretch/>
        </p:blipFill>
        <p:spPr bwMode="auto">
          <a:xfrm>
            <a:off x="1043608" y="404664"/>
            <a:ext cx="3951623" cy="4900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Буква В. :) &quot;ВЕСЁЛЫЙ АЛФАВИТ.&quot; (КАРТОЧКИ С КАРТИНКАМИ+КЛИПАРТ). Обсуждение  на LiveInternet - Российский Сервис Онлайн-Дневников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9" t="3855" r="9415" b="5744"/>
          <a:stretch/>
        </p:blipFill>
        <p:spPr bwMode="auto">
          <a:xfrm>
            <a:off x="5436096" y="1844824"/>
            <a:ext cx="261288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2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692696"/>
            <a:ext cx="7272808" cy="4459256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Вв </a:t>
            </a: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дыбысы дауыссыз дыбыс.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енген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сөздерде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вокзал, ваза, вертолет, велосипед, вагон, волейбол,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Валентина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1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9832" y="404664"/>
            <a:ext cx="24116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Ой толғаныс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Буква В. :) &quot;ВЕСЁЛЫЙ АЛФАВИТ.&quot; (КАРТОЧКИ С КАРТИНКАМИ+КЛИПАРТ). Обсуждение  на LiveInternet - Российский Сервис Онлайн-Дневников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9" t="3855" r="9415" b="5744"/>
          <a:stretch/>
        </p:blipFill>
        <p:spPr bwMode="auto">
          <a:xfrm>
            <a:off x="3635896" y="1484784"/>
            <a:ext cx="2011965" cy="249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ьная выноска 4"/>
          <p:cNvSpPr/>
          <p:nvPr/>
        </p:nvSpPr>
        <p:spPr>
          <a:xfrm rot="15754370">
            <a:off x="531517" y="1130557"/>
            <a:ext cx="2189792" cy="2029592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Рукав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Вазелин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Трамвай  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ьная выноска 8"/>
          <p:cNvSpPr/>
          <p:nvPr/>
        </p:nvSpPr>
        <p:spPr>
          <a:xfrm rot="13135413">
            <a:off x="508701" y="3488475"/>
            <a:ext cx="2186408" cy="2029592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Трава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Каркван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Звук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 rot="9838294">
            <a:off x="3374284" y="4225641"/>
            <a:ext cx="2184570" cy="2029592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Барлық буындарда да кездеседі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 rot="6767439">
            <a:off x="6137776" y="3571854"/>
            <a:ext cx="2153184" cy="2029592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Орыс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тілінен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енген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сөздерде ғана кездеседі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 rot="2631546">
            <a:off x="6298771" y="728736"/>
            <a:ext cx="2115345" cy="2029592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В дыбысы дауыссыз дбыс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54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78498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chemeClr val="tx1"/>
                </a:solidFill>
              </a:rPr>
              <a:t>Оқы. </a:t>
            </a:r>
            <a:r>
              <a:rPr lang="kk-KZ" dirty="0" smtClean="0">
                <a:solidFill>
                  <a:schemeClr val="tx1"/>
                </a:solidFill>
              </a:rPr>
              <a:t>Жаз. Дыбысытық </a:t>
            </a:r>
            <a:r>
              <a:rPr lang="kk-KZ" dirty="0" smtClean="0">
                <a:solidFill>
                  <a:schemeClr val="tx1"/>
                </a:solidFill>
              </a:rPr>
              <a:t>талдау жаса</a:t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dirty="0">
                <a:solidFill>
                  <a:schemeClr val="tx1"/>
                </a:solidFill>
              </a:rPr>
              <a:t/>
            </a:r>
            <a:br>
              <a:rPr lang="kk-KZ" dirty="0">
                <a:solidFill>
                  <a:schemeClr val="tx1"/>
                </a:solidFill>
              </a:rPr>
            </a:br>
            <a:r>
              <a:rPr lang="kk-KZ" dirty="0" smtClean="0">
                <a:solidFill>
                  <a:schemeClr val="tx1"/>
                </a:solidFill>
              </a:rPr>
              <a:t/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волк                               </a:t>
            </a: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кув-шин  </a:t>
            </a: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ве-ло-си-пед                    ла-ван-да</a:t>
            </a: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ва-зе-лин                          ка-ра-ван</a:t>
            </a: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во-лей-бол                        </a:t>
            </a: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звук</a:t>
            </a:r>
            <a:b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6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Ойын «Көкпар»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В дыбысы мен әрпі (1сынып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" t="21271" r="1299" b="31632"/>
          <a:stretch/>
        </p:blipFill>
        <p:spPr bwMode="auto">
          <a:xfrm>
            <a:off x="176981" y="1772816"/>
            <a:ext cx="8427467" cy="438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9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Қыз қуу&quot; дегенді мүлдем көрмейтін болдық... | ТУҒАН ЖЕРІМ! | ВКонтак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565015"/>
            <a:ext cx="3042533" cy="3998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shaga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68" y="160338"/>
            <a:ext cx="2814613" cy="2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Қазақтың ұлттық ойыны «Бестасты» білесіз бе? - Қазақстан жаңалықтары |  STAN.K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792" y="160337"/>
            <a:ext cx="3048000" cy="2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0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2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4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6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8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20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22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24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26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28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30" descr="Қазақ халқының ұлттық ойындары Орындаған: Ходжабекова Б Тобы: — презентация  на Slide-Share.ru 🎓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04" name="Picture 32" descr="Казахские народные игры, национальные, взрослые, детские, фото, картинки |  Ancient cultures, Pictures, History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5"/>
          <a:stretch/>
        </p:blipFill>
        <p:spPr bwMode="auto">
          <a:xfrm>
            <a:off x="3059832" y="2565015"/>
            <a:ext cx="2683099" cy="3998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6" name="Picture 34" descr="Казахские народные игры, национальные, взрослые, детские, фото, картинки |  Ancient cultures, Ancient, Histor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4" y="2565015"/>
            <a:ext cx="2830257" cy="3998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870335" y="442307"/>
            <a:ext cx="29258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Қазақтың </a:t>
            </a:r>
          </a:p>
          <a:p>
            <a:r>
              <a:rPr lang="kk-KZ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Ұлттық ойыны</a:t>
            </a:r>
          </a:p>
          <a:p>
            <a:r>
              <a:rPr lang="kk-KZ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5575" y="160338"/>
            <a:ext cx="914400" cy="281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Асық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96136" y="192767"/>
            <a:ext cx="1116124" cy="3162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Бестас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51058" y="2565015"/>
            <a:ext cx="1123468" cy="2879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Қыз қуу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391640" y="2565015"/>
            <a:ext cx="1341550" cy="2879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Теңге алу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356463" y="2564904"/>
            <a:ext cx="1584176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Аударыспақ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54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Буква В — общие сведения, примеры, материалы для изучени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864" b="23244"/>
          <a:stretch/>
        </p:blipFill>
        <p:spPr bwMode="auto">
          <a:xfrm>
            <a:off x="392855" y="188640"/>
            <a:ext cx="843605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1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5|0.4|0.4|0.6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</TotalTime>
  <Words>127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Оқы. Жаз. Дыбысытық талдау жаса   волк                                   кув-шин   ве-ло-си-пед                    ла-ван-да ва-зе-лин                          ка-ра-ван во-лей-бол                        звук  </vt:lpstr>
      <vt:lpstr>Ойын «Көкпар»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Медет</dc:creator>
  <cp:lastModifiedBy>HP</cp:lastModifiedBy>
  <cp:revision>13</cp:revision>
  <dcterms:created xsi:type="dcterms:W3CDTF">2021-01-06T16:03:28Z</dcterms:created>
  <dcterms:modified xsi:type="dcterms:W3CDTF">2021-01-20T02:20:12Z</dcterms:modified>
</cp:coreProperties>
</file>