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sldIdLst>
    <p:sldId id="262" r:id="rId2"/>
    <p:sldId id="271" r:id="rId3"/>
    <p:sldId id="275" r:id="rId4"/>
    <p:sldId id="278" r:id="rId5"/>
    <p:sldId id="266" r:id="rId6"/>
    <p:sldId id="267" r:id="rId7"/>
    <p:sldId id="265" r:id="rId8"/>
    <p:sldId id="277" r:id="rId9"/>
    <p:sldId id="281" r:id="rId10"/>
    <p:sldId id="273" r:id="rId11"/>
    <p:sldId id="27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2417C-C8F0-4674-B04F-BFAF84112E38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E6A24-E976-4AC4-9F9C-B1FC14051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736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88DD6-24A0-49C9-AABF-CE0B2AF45158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89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2C0A16-2F6B-4C2E-AC6C-10DE9D90BE8A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75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7A8E55-6FBC-46D0-AE00-FAD0007FB22B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4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3726B0-00EE-4BAC-91EB-333B52BC1E9C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E3B88-C94E-4F24-8B0B-8C106E201ACC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61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E6A2C2-01AE-413D-B2AE-EA09DA6E04A2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818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E53FD-97D2-4A0A-AFCE-550498CC267F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01B4F-2F59-46F9-9D6B-499A1F43C714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9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B0B09D-5C34-4460-8D9A-6E9C072E7902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23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D06A3D-EF7D-432F-9716-E6923E502A9D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968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84FF7-D476-4D45-A6E7-A01938F33DA4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4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59267C-9B79-4E18-B6A7-86D512DD8DE8}" type="slidenum">
              <a:rPr lang="kk-KZ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40"/>
            <a:ext cx="9144000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1268759"/>
            <a:ext cx="889248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Сабақтың тақырыбы:  </a:t>
            </a: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Ұлттық ойындар туралы не білемін? </a:t>
            </a:r>
            <a:endParaRPr lang="kk-KZ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kk-KZ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Э </a:t>
            </a: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дыбысы мен әрпі. </a:t>
            </a:r>
            <a:endParaRPr lang="kk-KZ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Сабақ мақсаты:</a:t>
            </a:r>
            <a:r>
              <a:rPr lang="kk-KZ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k-KZ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k-KZ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 дыбысы мен </a:t>
            </a:r>
            <a:r>
              <a:rPr lang="kk-KZ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әрпі тақырыбымен танысуды жалғастырасың. Мәтінді түсініп оқисың.</a:t>
            </a:r>
            <a:endParaRPr lang="kk-KZ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kk-KZ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Сауат ашу» 1 сынып қазақ тілінде оқытатын мектептерге арналған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-315416"/>
            <a:ext cx="1645515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0123" y="77723"/>
            <a:ext cx="228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Сынып:</a:t>
            </a:r>
            <a:r>
              <a:rPr lang="kk-KZ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lvl="0"/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Пән: </a:t>
            </a:r>
            <a:r>
              <a:rPr lang="kk-KZ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сауат ашу</a:t>
            </a:r>
            <a:endParaRPr lang="kk-KZ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6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3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88640"/>
            <a:ext cx="7128792" cy="6850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kk-KZ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Шығармашылық жұмыс.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kk-KZ" sz="24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kk-KZ" sz="24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 немесе Е</a:t>
            </a:r>
            <a:r>
              <a:rPr lang="kk-KZ" sz="24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2400" b="1" i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kk-KZ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...м...</a:t>
            </a:r>
            <a:r>
              <a:rPr lang="kk-KZ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        - емен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kk-KZ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көб...л...</a:t>
            </a:r>
            <a:r>
              <a:rPr lang="kk-KZ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  - көбелек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kk-KZ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...л...</a:t>
            </a:r>
            <a:r>
              <a:rPr lang="kk-KZ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ватор  - элеватор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kk-KZ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kk-KZ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кипаж     - экипаж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kk-KZ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дәпт</a:t>
            </a:r>
            <a:r>
              <a:rPr lang="kk-KZ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kk-KZ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      - дәптер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kk-KZ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...р...ж</a:t>
            </a:r>
            <a:r>
              <a:rPr lang="kk-KZ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    - ереже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...кран        - экран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ru-RU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фир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- эфир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kk-KZ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kk-KZ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kk-KZ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kk-KZ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76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44" y="6021288"/>
            <a:ext cx="9214644" cy="877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Открытый урок Электр энергиясын үнемдейміз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21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1" y="5733256"/>
            <a:ext cx="9144000" cy="109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im0-tub-kz.yandex.net/i?id=198f05d76af9f181c84eaf637788c0da-sr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72816"/>
            <a:ext cx="2535438" cy="301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гнутая вверх стрелка 1"/>
          <p:cNvSpPr/>
          <p:nvPr/>
        </p:nvSpPr>
        <p:spPr>
          <a:xfrm>
            <a:off x="5636270" y="1260863"/>
            <a:ext cx="792088" cy="720080"/>
          </a:xfrm>
          <a:prstGeom prst="curvedDownArrow">
            <a:avLst>
              <a:gd name="adj1" fmla="val 21268"/>
              <a:gd name="adj2" fmla="val 50000"/>
              <a:gd name="adj3" fmla="val 25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Выгнутая вверх стрелка 4"/>
          <p:cNvSpPr/>
          <p:nvPr/>
        </p:nvSpPr>
        <p:spPr>
          <a:xfrm rot="478968" flipH="1">
            <a:off x="2738928" y="2485555"/>
            <a:ext cx="725678" cy="720080"/>
          </a:xfrm>
          <a:prstGeom prst="curvedDownArrow">
            <a:avLst>
              <a:gd name="adj1" fmla="val 21268"/>
              <a:gd name="adj2" fmla="val 50000"/>
              <a:gd name="adj3" fmla="val 25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Выгнутая вверх стрелка 5"/>
          <p:cNvSpPr/>
          <p:nvPr/>
        </p:nvSpPr>
        <p:spPr>
          <a:xfrm>
            <a:off x="5867798" y="4022649"/>
            <a:ext cx="792088" cy="720080"/>
          </a:xfrm>
          <a:prstGeom prst="curvedDownArrow">
            <a:avLst>
              <a:gd name="adj1" fmla="val 21268"/>
              <a:gd name="adj2" fmla="val 50000"/>
              <a:gd name="adj3" fmla="val 25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верх стрелка 6"/>
          <p:cNvSpPr/>
          <p:nvPr/>
        </p:nvSpPr>
        <p:spPr>
          <a:xfrm>
            <a:off x="6204920" y="2580624"/>
            <a:ext cx="792088" cy="720080"/>
          </a:xfrm>
          <a:prstGeom prst="curvedDownArrow">
            <a:avLst>
              <a:gd name="adj1" fmla="val 21268"/>
              <a:gd name="adj2" fmla="val 50000"/>
              <a:gd name="adj3" fmla="val 25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верх стрелка 7"/>
          <p:cNvSpPr/>
          <p:nvPr/>
        </p:nvSpPr>
        <p:spPr>
          <a:xfrm rot="478968" flipH="1">
            <a:off x="2838531" y="1175572"/>
            <a:ext cx="725678" cy="720080"/>
          </a:xfrm>
          <a:prstGeom prst="curvedDownArrow">
            <a:avLst>
              <a:gd name="adj1" fmla="val 21268"/>
              <a:gd name="adj2" fmla="val 50000"/>
              <a:gd name="adj3" fmla="val 25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верх стрелка 8"/>
          <p:cNvSpPr/>
          <p:nvPr/>
        </p:nvSpPr>
        <p:spPr>
          <a:xfrm rot="478968" flipH="1">
            <a:off x="2791725" y="3951297"/>
            <a:ext cx="725678" cy="720080"/>
          </a:xfrm>
          <a:prstGeom prst="curvedDownArrow">
            <a:avLst>
              <a:gd name="adj1" fmla="val 21268"/>
              <a:gd name="adj2" fmla="val 50000"/>
              <a:gd name="adj3" fmla="val 25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93868" y="1846335"/>
            <a:ext cx="1960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Экран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38491" y="3377165"/>
            <a:ext cx="196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52123" y="4759910"/>
            <a:ext cx="1960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Эфир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12410" y="4868920"/>
            <a:ext cx="196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Элеватор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51025" y="3296709"/>
            <a:ext cx="196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Эстрада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98228" y="1860572"/>
            <a:ext cx="196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Экскалатор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195000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 әрпінен басталатын сөздер айт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87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4082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67184" y="1628800"/>
            <a:ext cx="52096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Кел, ойнайық.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8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5976" y="1340768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Баспа түрі</a:t>
            </a:r>
            <a:endParaRPr lang="ru-RU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6064" y="4149080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Жазба түрі</a:t>
            </a:r>
            <a:endParaRPr lang="ru-RU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4082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s://ds03.infourok.ru/uploads/ex/07b7/0003ebce-7f487fa6/hello_html_m3c492878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3" t="2438" r="1330" b="65436"/>
          <a:stretch/>
        </p:blipFill>
        <p:spPr bwMode="auto">
          <a:xfrm>
            <a:off x="1043608" y="598109"/>
            <a:ext cx="2448272" cy="1944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https://avatars.mds.yandex.net/get-pdb/1642762/e4759676-0b6d-4eee-9b89-318b18622b63/s1200?webp=fal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46"/>
          <a:stretch/>
        </p:blipFill>
        <p:spPr bwMode="auto">
          <a:xfrm>
            <a:off x="155575" y="-3840163"/>
            <a:ext cx="9753600" cy="2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s://cf.ppt-online.org/files/slide/u/U0Vdy6P7fNQ9BsxrHlFztImoeW1jZA8chY4DaX/slide-29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2" t="5731" r="22827" b="27530"/>
          <a:stretch/>
        </p:blipFill>
        <p:spPr bwMode="auto">
          <a:xfrm>
            <a:off x="1043608" y="3320988"/>
            <a:ext cx="2232248" cy="1656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603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" y="542088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videoplayback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039" y="19400"/>
            <a:ext cx="8887961" cy="499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7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3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812170"/>
            <a:ext cx="2167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kk-K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812170"/>
            <a:ext cx="2167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kk-K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4128" y="1628800"/>
            <a:ext cx="3240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Дәптермен жұмыс</a:t>
            </a:r>
            <a:endParaRPr lang="ru-RU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4981" t="17516" r="14580" b="17516"/>
          <a:stretch/>
        </p:blipFill>
        <p:spPr>
          <a:xfrm>
            <a:off x="827584" y="476672"/>
            <a:ext cx="420046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5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3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88640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kk-KZ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Оқулықпен жұмыс</a:t>
            </a:r>
            <a:r>
              <a:rPr lang="kk-KZ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9816" y="1052736"/>
            <a:ext cx="831641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Мынау- элеватор. Элеватор қырман басына </a:t>
            </a:r>
            <a: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орналасқан. Элеваторға астық тиеген машиналар келіп-кетіп жатыр.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avatars.mds.yandex.net/get-altay/2134557/2a0000016bcf854fb4e97be4eea7e93a9c02/XX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430" y="3068960"/>
            <a:ext cx="284593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ropozitsiya.com/sites/default/files/news/23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068960"/>
            <a:ext cx="278949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4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ЕРГІТУ сәті АЛАҚАН ҚАНЕ БАЛАҚАН (72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4"/>
            <a:ext cx="9144000" cy="636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7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513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88640"/>
            <a:ext cx="7128792" cy="6850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kk-KZ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Шығармашылық жұмыс.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</a:pPr>
            <a:r>
              <a:rPr lang="kk-KZ" sz="24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kk-KZ" sz="2400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 немесе Е</a:t>
            </a:r>
            <a:r>
              <a:rPr lang="kk-KZ" sz="24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2400" b="1" i="1" u="sng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kk-KZ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...м...</a:t>
            </a:r>
            <a:r>
              <a:rPr lang="kk-KZ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       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kk-KZ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көб...л...к   </a:t>
            </a:r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kk-KZ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kk-KZ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л...</a:t>
            </a:r>
            <a:r>
              <a:rPr lang="kk-KZ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ватор 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kk-KZ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kk-KZ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кипаж     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kk-KZ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дәпт</a:t>
            </a:r>
            <a:r>
              <a:rPr lang="kk-KZ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kk-KZ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      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kk-KZ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...р...ж</a:t>
            </a:r>
            <a:r>
              <a:rPr lang="kk-KZ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    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...кран        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ru-RU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фир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kk-KZ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kk-KZ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kk-KZ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kk-KZ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18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</TotalTime>
  <Words>149</Words>
  <Application>Microsoft Office PowerPoint</Application>
  <PresentationFormat>Экран (4:3)</PresentationFormat>
  <Paragraphs>52</Paragraphs>
  <Slides>11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Мурат Ахметов</cp:lastModifiedBy>
  <cp:revision>58</cp:revision>
  <dcterms:created xsi:type="dcterms:W3CDTF">2020-07-24T08:42:23Z</dcterms:created>
  <dcterms:modified xsi:type="dcterms:W3CDTF">2021-02-12T17:45:50Z</dcterms:modified>
</cp:coreProperties>
</file>