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2" r:id="rId2"/>
    <p:sldId id="264" r:id="rId3"/>
    <p:sldId id="275" r:id="rId4"/>
    <p:sldId id="273" r:id="rId5"/>
    <p:sldId id="272" r:id="rId6"/>
    <p:sldId id="265" r:id="rId7"/>
    <p:sldId id="266" r:id="rId8"/>
    <p:sldId id="281" r:id="rId9"/>
    <p:sldId id="279" r:id="rId10"/>
    <p:sldId id="276" r:id="rId11"/>
    <p:sldId id="267" r:id="rId12"/>
    <p:sldId id="27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2417C-C8F0-4674-B04F-BFAF84112E38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E6A24-E976-4AC4-9F9C-B1FC14051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3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88DD6-24A0-49C9-AABF-CE0B2AF45158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8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C0A16-2F6B-4C2E-AC6C-10DE9D90BE8A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7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A8E55-6FBC-46D0-AE00-FAD0007FB22B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4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726B0-00EE-4BAC-91EB-333B52BC1E9C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E3B88-C94E-4F24-8B0B-8C106E201ACC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6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6A2C2-01AE-413D-B2AE-EA09DA6E04A2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1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E53FD-97D2-4A0A-AFCE-550498CC267F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1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01B4F-2F59-46F9-9D6B-499A1F43C714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9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0B09D-5C34-4460-8D9A-6E9C072E7902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2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06A3D-EF7D-432F-9716-E6923E502A9D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6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84FF7-D476-4D45-A6E7-A01938F33DA4}" type="slidenum">
              <a:rPr lang="kk-KZ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4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kk-KZ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9267C-9B79-4E18-B6A7-86D512DD8DE8}" type="slidenum">
              <a:rPr lang="kk-KZ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k-K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268759"/>
            <a:ext cx="8892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Кейіпкерлерді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сипаттаймын.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әрпі</a:t>
            </a: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 мақсаты: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дыбысы мен әрпімен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танысасың,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сөздерді буынға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бөліп оқисың, </a:t>
            </a: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көркем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жазасың, дыбыстарды дұрыс ажыратып, дұрыс дыбыстап үйренесің.</a:t>
            </a:r>
            <a:endParaRPr lang="kk-K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 algn="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Сауат ашу» 1 сынып қазақ тілінде оқытатын мектептерге арналған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9942"/>
            <a:ext cx="1645515" cy="203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003" y="626533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Сынып: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lvl="0"/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Пән: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сауат ашу</a:t>
            </a:r>
            <a:endParaRPr lang="kk-KZ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829" y="0"/>
            <a:ext cx="8224341" cy="4626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082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3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513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812170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812170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1628800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Дәптермен жұмыс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4981" t="18500" r="14752" b="19486"/>
          <a:stretch/>
        </p:blipFill>
        <p:spPr>
          <a:xfrm>
            <a:off x="467544" y="83822"/>
            <a:ext cx="5040560" cy="580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252520" cy="307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 дыбысы кездесетін сөздерді оқы.</a:t>
            </a:r>
            <a:endParaRPr lang="ru-RU" sz="3200" b="1" i="1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endParaRPr lang="kk-KZ" sz="48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kk-KZ" sz="4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 ни ку л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ё</a:t>
            </a:r>
            <a:r>
              <a:rPr lang="kk-KZ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   ак  т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ё</a:t>
            </a:r>
            <a:r>
              <a:rPr lang="kk-KZ" sz="4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 ди ри ж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ё</a:t>
            </a:r>
            <a:r>
              <a:rPr lang="kk-KZ" sz="4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endParaRPr lang="ru-RU" sz="4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kk-KZ" sz="4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513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69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5373192"/>
            <a:ext cx="9286875" cy="148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24" y="5489770"/>
            <a:ext cx="9286875" cy="148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094" y="332803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Жетістік баспалдағы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286059"/>
            <a:ext cx="2160240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Түсінбедім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3061923"/>
            <a:ext cx="2160240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Сұрағым бар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1837787"/>
            <a:ext cx="2160240" cy="1224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Барлығы түсінікті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082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0074" y="695324"/>
            <a:ext cx="7068269" cy="349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36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Жұмбақты шеш</a:t>
            </a:r>
          </a:p>
          <a:p>
            <a:pPr algn="ctr">
              <a:spcAft>
                <a:spcPts val="0"/>
              </a:spcAft>
            </a:pPr>
            <a:endParaRPr lang="kk-KZ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Қақаған </a:t>
            </a:r>
            <a:r>
              <a:rPr lang="kk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қыста,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Өседі тыста.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Өзгертпей өңін,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Сақтауға ұста.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s://e7.pngegg.com/pngimages/972/381/png-clipart-spruce-pine-christmas-tree-abies-alba-pine-leaves-christmas-decoration-spruce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3" r="8235"/>
          <a:stretch/>
        </p:blipFill>
        <p:spPr bwMode="auto">
          <a:xfrm>
            <a:off x="4355976" y="3196219"/>
            <a:ext cx="2160240" cy="2537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518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082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92696"/>
            <a:ext cx="8568952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Шырша сөзін орыс тіліне аударайық. </a:t>
            </a: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лка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Ё дыбысы дауысты дыбыс. Ол екі дыбыстан жасалған (й+о), орыс тілінен енген сөздерде кездеседі.</a:t>
            </a:r>
            <a:b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Мысалы: </a:t>
            </a:r>
            <a:r>
              <a:rPr lang="kk-K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Монт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ё</a:t>
            </a:r>
            <a:r>
              <a:rPr lang="kk-K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р, шахт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ё</a:t>
            </a: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р, </a:t>
            </a:r>
            <a:r>
              <a:rPr lang="kk-K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kk-K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41" y="5733256"/>
            <a:ext cx="9144000" cy="109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3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513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606780"/>
            <a:ext cx="59046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Монт</a:t>
            </a:r>
            <a:r>
              <a:rPr lang="ru-RU" sz="28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ё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 </a:t>
            </a: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үйімізге электр қуатының дұрыс келуін қадағалайтын адам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kk-KZ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kk-KZ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Шахт</a:t>
            </a:r>
            <a:r>
              <a:rPr lang="ru-RU" sz="28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ё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 </a:t>
            </a: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мамандық </a:t>
            </a:r>
            <a:r>
              <a:rPr lang="kk-K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түрі</a:t>
            </a:r>
          </a:p>
          <a:p>
            <a:endParaRPr lang="kk-KZ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kk-KZ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dirty="0"/>
          </a:p>
        </p:txBody>
      </p:sp>
      <p:pic>
        <p:nvPicPr>
          <p:cNvPr id="2050" name="Picture 2" descr="https://avatars.mds.yandex.net/get-zen_doc/1860621/pub_5d8b8ea3e6cb9b00b1c7f95f_5d8b91eb9515ee00ac77bb6e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0817"/>
            <a:ext cx="2429106" cy="1706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2.freepng.ru/20180202/sze/kisspng-mining-miner-illustration-coal-miners-5a743c9f5039d9.7415416815175671353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79853"/>
            <a:ext cx="2238335" cy="2785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7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1340768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Баспа түрі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6064" y="4149080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latin typeface="Times New Roman" pitchFamily="18" charset="0"/>
                <a:cs typeface="Times New Roman" pitchFamily="18" charset="0"/>
              </a:rPr>
              <a:t>Жазба түрі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082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9082"/>
            <a:ext cx="3275000" cy="2125000"/>
          </a:xfrm>
          <a:prstGeom prst="rect">
            <a:avLst/>
          </a:prstGeom>
        </p:spPr>
      </p:pic>
      <p:sp>
        <p:nvSpPr>
          <p:cNvPr id="5" name="AutoShape 4" descr="https://ds02.infourok.ru/uploads/ex/0bc0/00059d87-687ad34c/img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4850" r="16926" b="73100"/>
          <a:stretch/>
        </p:blipFill>
        <p:spPr>
          <a:xfrm>
            <a:off x="1060927" y="692696"/>
            <a:ext cx="2907099" cy="16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0513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kk-KZ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Оқулықпен жұмыс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412776"/>
            <a:ext cx="828092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Фуникул</a:t>
            </a:r>
            <a:r>
              <a:rPr lang="ru-RU" sz="3200" b="1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ё</a:t>
            </a:r>
            <a:r>
              <a:rPr lang="kk-KZ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Көктөбе-Іле Алатауының бөктерінде орналасқан биік төбе. Көктөбеге арқанмен тартылған вагон арқылы көтеріледі. Мұндай аспажолды </a:t>
            </a: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фуникул</a:t>
            </a:r>
            <a:r>
              <a:rPr lang="ru-RU" sz="32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ё</a:t>
            </a: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 атайды.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5420881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82089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«Кім зейінді» ойыны.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Сырбай Мәуленовтың «Шахт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ё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р» 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өлеңін 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оқып 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беремін.Зейін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қойып 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тыңда.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Шахт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ё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рлерді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 біледі.</a:t>
            </a:r>
            <a:b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Оған сарай – жер асты.</a:t>
            </a:r>
            <a:b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Көмір қазып жүреді,</a:t>
            </a:r>
            <a:b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Қопарып ол тау - тасты.</a:t>
            </a:r>
            <a:b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Бала оқитын зәулім үй</a:t>
            </a:r>
            <a:b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Қалмау үшін суынып,</a:t>
            </a:r>
            <a:b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Көмірден тау үйеді,</a:t>
            </a:r>
            <a:b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Беру үшін жылылық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kk-KZ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kk-KZ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kk-KZ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Өлең кім туралы?</a:t>
            </a:r>
            <a:b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Өлеңде бүгінгі өткен </a:t>
            </a: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әрпіміз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бар ма?</a:t>
            </a:r>
            <a:b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Picture 4" descr="https://img2.freepng.ru/20180202/sze/kisspng-mining-miner-illustration-coal-miners-5a743c9f5039d9.7415416815175671353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2681526" cy="333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4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4" y="40944"/>
            <a:ext cx="8944421" cy="670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1340768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Баспа түрі</a:t>
            </a:r>
            <a:endParaRPr lang="ru-RU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6064" y="4149080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Жазба түрі</a:t>
            </a:r>
            <a:endParaRPr lang="ru-RU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082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19082"/>
            <a:ext cx="3275000" cy="2125000"/>
          </a:xfrm>
          <a:prstGeom prst="rect">
            <a:avLst/>
          </a:prstGeom>
        </p:spPr>
      </p:pic>
      <p:sp>
        <p:nvSpPr>
          <p:cNvPr id="5" name="AutoShape 4" descr="https://ds02.infourok.ru/uploads/ex/0bc0/00059d87-687ad34c/img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7" t="4850" r="16926" b="73100"/>
          <a:stretch/>
        </p:blipFill>
        <p:spPr>
          <a:xfrm>
            <a:off x="1060927" y="692696"/>
            <a:ext cx="2907099" cy="16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169</Words>
  <Application>Microsoft Office PowerPoint</Application>
  <PresentationFormat>Экран (4:3)</PresentationFormat>
  <Paragraphs>48</Paragraphs>
  <Slides>13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Мурат Ахметов</cp:lastModifiedBy>
  <cp:revision>60</cp:revision>
  <dcterms:created xsi:type="dcterms:W3CDTF">2020-07-24T08:42:23Z</dcterms:created>
  <dcterms:modified xsi:type="dcterms:W3CDTF">2021-01-31T07:49:43Z</dcterms:modified>
</cp:coreProperties>
</file>