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66" r:id="rId5"/>
    <p:sldId id="268" r:id="rId6"/>
    <p:sldId id="267" r:id="rId7"/>
    <p:sldId id="271" r:id="rId8"/>
    <p:sldId id="258" r:id="rId9"/>
    <p:sldId id="256" r:id="rId10"/>
    <p:sldId id="259" r:id="rId11"/>
    <p:sldId id="262" r:id="rId12"/>
    <p:sldId id="263" r:id="rId13"/>
    <p:sldId id="264" r:id="rId14"/>
    <p:sldId id="272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45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8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7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9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1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8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6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3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018C4-0898-45B5-AE99-96C8108B8E04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82C8D-1841-49C0-A9A7-A98C062A4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ngimg.com/uploads/bell/bell_PNG535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19" y="905578"/>
            <a:ext cx="614168" cy="6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522" y="257577"/>
            <a:ext cx="324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 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0340" y="257576"/>
            <a:ext cx="2716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-сабақ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522" y="82213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241" y="1446886"/>
            <a:ext cx="881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 кейіпкер туралы не білемін?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2864" y="1886045"/>
            <a:ext cx="5396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дыбысы мен әріпі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99" y="3136809"/>
            <a:ext cx="3482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4989" y="3611741"/>
            <a:ext cx="9771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3.8  Каллиграфиялық, графикалық  нормаларды сақтау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61198" y="4703721"/>
            <a:ext cx="3362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критерийі: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34" y="5196016"/>
            <a:ext cx="96755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Каллиграфиялық</a:t>
            </a:r>
            <a:r>
              <a:rPr lang="kk-KZ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графикалық  нормаларды </a:t>
            </a:r>
            <a:r>
              <a:rPr lang="kk-KZ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сақтайды.</a:t>
            </a:r>
          </a:p>
          <a:p>
            <a:r>
              <a:rPr lang="kk-KZ" sz="3200" dirty="0" smtClean="0">
                <a:latin typeface="Times New Roman" panose="02020603050405020304" pitchFamily="18" charset="0"/>
              </a:rPr>
              <a:t>Ф ф дыбысы мен әріпін ажыратады.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539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991" y="818148"/>
            <a:ext cx="8090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Бірде Қожанасыр келе жатып,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496" y="1904283"/>
            <a:ext cx="96894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жолдан ұялы телефон тауып алды ...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kz.all.biz/img/kz/catalog/293074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75" l="5838" r="93528">
                        <a14:foregroundMark x1="57741" y1="30750" x2="37944" y2="0"/>
                        <a14:foregroundMark x1="53553" y1="53250" x2="79949" y2="84375"/>
                        <a14:foregroundMark x1="68401" y1="47625" x2="93528" y2="81625"/>
                        <a14:foregroundMark x1="85533" y1="56625" x2="17386" y2="62125"/>
                        <a14:foregroundMark x1="81980" y1="62375" x2="71066" y2="84625"/>
                        <a14:foregroundMark x1="79315" y1="86375" x2="77411" y2="98500"/>
                        <a14:foregroundMark x1="27665" y1="97250" x2="27665" y2="99375"/>
                        <a14:foregroundMark x1="13579" y1="29000" x2="5838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896" y="2758110"/>
            <a:ext cx="3729148" cy="3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scooptimes.com/wp-content/uploads/Best-mobile-under-15k-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6" y="3798851"/>
            <a:ext cx="3708835" cy="22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67513 -0.0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6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2267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812" y="405032"/>
            <a:ext cx="12042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Алдаркөсе, Қожанасыр –ұлттық кейіпкерлер.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0812" y="1439962"/>
            <a:ext cx="10394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Аңыздарда олар ақылды, әділ, тапқыр,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812" y="2528324"/>
            <a:ext cx="96986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аңғал кейіпкерлер ретінде танылған.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s://yt3.ggpht.com/a/AATXAJxlLIz36ktdZZM0UjSKufXcIVTldV4urAvMIw=s900-c-k-c0xffffffff-no-rj-m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67" l="1000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2662" y="2751461"/>
            <a:ext cx="4081654" cy="40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3.bp.blogspot.com/-Fy-ZnIfrZAg/U9plA0bhEII/AAAAAAAAfXc/eRSeeOByYgM/s1600/125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2361" l="0" r="96205">
                        <a14:foregroundMark x1="11221" y1="44167" x2="19472" y2="38056"/>
                        <a14:foregroundMark x1="60726" y1="40694" x2="50165" y2="4583"/>
                        <a14:foregroundMark x1="66172" y1="15694" x2="39934" y2="7639"/>
                        <a14:foregroundMark x1="40264" y1="11389" x2="40264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20" y="3203321"/>
            <a:ext cx="4441351" cy="38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2267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9862" t="19170" r="20699" b="11241"/>
          <a:stretch/>
        </p:blipFill>
        <p:spPr>
          <a:xfrm>
            <a:off x="2348701" y="667918"/>
            <a:ext cx="4438466" cy="55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2838" y="1350550"/>
            <a:ext cx="1425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кофе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2838" y="2422635"/>
            <a:ext cx="1794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2838" y="3443759"/>
            <a:ext cx="1402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2838" y="4464884"/>
            <a:ext cx="2283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2838" y="5536969"/>
            <a:ext cx="1986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8688" y="1350550"/>
            <a:ext cx="1424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8688" y="2362659"/>
            <a:ext cx="1869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8688" y="3424945"/>
            <a:ext cx="1419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факс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8688" y="4475779"/>
            <a:ext cx="2521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8688" y="5526613"/>
            <a:ext cx="2341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w7.pngwing.com/pngs/623/242/png-transparent-eyes-and-eyebrows-illustration-eye-cartoon-computer-file-creative-cartoon-eyes-cartoon-character-blue-peo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704">
            <a:off x="437668" y="387695"/>
            <a:ext cx="1526168" cy="10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2021" y="868976"/>
            <a:ext cx="4874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i="1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Ештеңе түсінбедім </a:t>
            </a:r>
            <a:endParaRPr lang="ru-RU" sz="4000" b="1" i="1" dirty="0">
              <a:ln w="127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176" y="3008146"/>
            <a:ext cx="5038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i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Жартылай түсіндім </a:t>
            </a:r>
            <a:endParaRPr lang="ru-RU" sz="4000" b="1" i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7785" y="5172322"/>
            <a:ext cx="3738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Бәрін түсіндім </a:t>
            </a:r>
            <a:endParaRPr lang="ru-RU" sz="4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https://yt3.ggpht.com/a/AATXAJxlLIz36ktdZZM0UjSKufXcIVTldV4urAvMI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67" l="1000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842" y="3337883"/>
            <a:ext cx="3505199" cy="34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3.bp.blogspot.com/-Fy-ZnIfrZAg/U9plA0bhEII/AAAAAAAAfXc/eRSeeOByYgM/s1600/125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2361" l="0" r="96205">
                        <a14:foregroundMark x1="11221" y1="44167" x2="19472" y2="38056"/>
                        <a14:foregroundMark x1="60726" y1="40694" x2="50165" y2="4583"/>
                        <a14:foregroundMark x1="66172" y1="15694" x2="39934" y2="7639"/>
                        <a14:foregroundMark x1="40264" y1="11389" x2="40264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74" y="1797556"/>
            <a:ext cx="3585410" cy="31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12.userapi.com/c505112/u138783671/video/l_35ef70c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917" l="10000" r="90000">
                        <a14:foregroundMark x1="39688" y1="18333" x2="37500" y2="3750"/>
                        <a14:foregroundMark x1="55313" y1="36667" x2="70625" y2="17083"/>
                        <a14:foregroundMark x1="23438" y1="85000" x2="18125" y2="97917"/>
                        <a14:foregroundMark x1="14375" y1="29583" x2="19688" y2="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197">
            <a:off x="45861" y="4993"/>
            <a:ext cx="3413476" cy="25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6506" y="1717651"/>
            <a:ext cx="10093635" cy="25930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kk-KZ" sz="80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 аяқталды. </a:t>
            </a:r>
            <a:endParaRPr lang="ru-RU" sz="80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www.notebookcheck.net/fileadmin/_processed_/csm_Apple_iPhone_6s_Front_on_1_NBC65_5ad4f04cb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3" b="94250" l="5526" r="94118">
                        <a14:foregroundMark x1="65835" y1="79750" x2="68271" y2="94250"/>
                        <a14:foregroundMark x1="67677" y1="93750" x2="94177" y2="60250"/>
                        <a14:foregroundMark x1="67914" y1="93750" x2="5526" y2="34250"/>
                        <a14:foregroundMark x1="6179" y1="33417" x2="7190" y2="29167"/>
                        <a14:foregroundMark x1="7190" y1="29167" x2="31848" y2="4000"/>
                        <a14:foregroundMark x1="62567" y1="85417" x2="8794" y2="34833"/>
                        <a14:foregroundMark x1="12062" y1="32833" x2="35888" y2="5417"/>
                        <a14:foregroundMark x1="26916" y1="8000" x2="33274" y2="2583"/>
                        <a14:foregroundMark x1="33274" y1="2583" x2="93345" y2="54583"/>
                        <a14:foregroundMark x1="84789" y1="66583" x2="76649" y2="74250"/>
                        <a14:backgroundMark x1="43434" y1="9417" x2="33036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54" y="830494"/>
            <a:ext cx="7613194" cy="542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g1nbc.com/howell-mi/files/2019/02/question-ma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15" b="90000" l="10000" r="90000">
                        <a14:foregroundMark x1="29053" y1="20293" x2="48189" y2="7615"/>
                        <a14:foregroundMark x1="55473" y1="71674" x2="40082" y2="88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52" y="-100415"/>
            <a:ext cx="6747001" cy="66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210727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5.walmartimages.com/asr/8cbcb858-94e5-4138-afae-2e6324315db9_1.256e3ba96d13acca819b57f1a2f0ad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45" y="4134409"/>
            <a:ext cx="3432175" cy="24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ontent.podarki.ru/goods-images/e2ccd804-0553-47a9-8c11-e0a9c8d070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17" y="3801929"/>
            <a:ext cx="3447386" cy="25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1.liveauctioneers.com/364/110900/56919826_1_x.jpg?auto=webp&amp;amp;format=pjpg&amp;amp;version=1508258174&amp;amp;width=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6" y="3384560"/>
            <a:ext cx="3213150" cy="32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harpgallery.com/photos/er/ph102116o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73" y="72139"/>
            <a:ext cx="5172385" cy="3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telhistory.ru/upload/iblock/b52/b527d431b5e86fdf052d001ceaf75248_thumb_6aedf240958a896997c08e8fcb9b370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97" y="-210727"/>
            <a:ext cx="2427221" cy="36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freepngimg.com/thumb/phone/12-red-phone-png-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3" y="312821"/>
            <a:ext cx="2722471" cy="28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.pinimg.com/originals/b8/02/b2/b802b2dd991dd5114c57bda12b57b96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33" y="1"/>
            <a:ext cx="6072369" cy="57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4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210727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hpi.kz/images/00/28e0c51398a130f2272d1f0b4490d1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5" y="515298"/>
            <a:ext cx="2364451" cy="23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elot.ru/344176-thickbox_default/sotovyj-telefon-nokia-210-dual-red-2sim-24-240320-16mb-microsd-03mp-bt-1020ma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3542"/>
          <a:stretch/>
        </p:blipFill>
        <p:spPr bwMode="auto">
          <a:xfrm>
            <a:off x="9270083" y="3329676"/>
            <a:ext cx="1542305" cy="30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.allegroimg.com/original/114b02/10982c714a6b81f3a2782fdd9b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47" y="329618"/>
            <a:ext cx="2098674" cy="28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ora.kz/images/content/products/605517/samsung-galaxy-j1-2016-black_59ad40fa858b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51" y="398722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thebignano.com/wp-content/uploads/2018/10/91PfMsaO43L._SL15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5" y="3925570"/>
            <a:ext cx="2663214" cy="23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news-cdn.softpedia.com/images/news2/Sprint-Mobile-Frenzy-Starring-LG-Lotus-Samsung-Highnote-and-Samsung-Rant-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12" y="392320"/>
            <a:ext cx="2895602" cy="289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cnet4.cbsistatic.com/img/G9q5Z9LopgDHfPW3LQsUikIYmp4=/1092x0/2009/07/24/1a0e3599-cbf2-11e2-9a4a-0291187b029a/samsungs91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42" y="3430354"/>
            <a:ext cx="4753847" cy="305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1.bp.blogspot.com/-Ril-BMrJH9k/WKaXBq35zoI/AAAAAAAAEms/GWyqTH59-sor0R6AZ5kH0Bt1b5K8wSB4gCLcB/s1600/Optimized-Nokia%2B3310%2Brelaunch%2B%25281%25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22" l="250" r="99667">
                        <a14:foregroundMark x1="42500" y1="32120" x2="333" y2="53450"/>
                        <a14:foregroundMark x1="24333" y1="58720" x2="13667" y2="99122"/>
                        <a14:foregroundMark x1="76333" y1="39649" x2="76333" y2="39649"/>
                        <a14:foregroundMark x1="72667" y1="38896" x2="99667" y2="38143"/>
                        <a14:foregroundMark x1="70167" y1="27102" x2="82667" y2="0"/>
                        <a14:foregroundMark x1="83500" y1="1004" x2="87667" y2="4015"/>
                        <a14:foregroundMark x1="7000" y1="84065" x2="9500" y2="92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05" y="581883"/>
            <a:ext cx="3246801" cy="21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214082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736x/20/a4/d6/20a4d6059271181c5f71197487dce9ea--steampunk-accessories-f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79" y="0"/>
            <a:ext cx="10624721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5890" y="2083266"/>
            <a:ext cx="44342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www.ndstudies.gov/gr4/sites/default/files/unit1/img/26-morse_telegraph_k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00"/>
            <a:ext cx="12192000" cy="69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2.freepng.ru/20180201/ohe/kisspng-junk-fax-paper-photocopier-machine-fax-machine-5a73a90ee59885.1404839315175293589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24" y="683115"/>
            <a:ext cx="9409455" cy="585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0524" y="941320"/>
            <a:ext cx="2428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факс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12" y="307562"/>
            <a:ext cx="22172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img2.freepng.ru/20180201/ohe/kisspng-junk-fax-paper-photocopier-machine-fax-machine-5a73a90ee59885.1404839315175293589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47" y="1513452"/>
            <a:ext cx="2885460" cy="312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91995" y="4523904"/>
            <a:ext cx="1419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s.f.kz/prod/847/846897_5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89933" l="2000" r="96182">
                        <a14:foregroundMark x1="12182" y1="50336" x2="2000" y2="52013"/>
                        <a14:foregroundMark x1="60909" y1="26510" x2="61273" y2="336"/>
                        <a14:foregroundMark x1="66909" y1="48658" x2="96182" y2="41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56" y="1922679"/>
            <a:ext cx="3765127" cy="23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27197" y="4523903"/>
            <a:ext cx="2283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</a:t>
            </a:r>
            <a:r>
              <a:rPr lang="kk-KZ" sz="4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stihi.ru/pics/2016/01/14/1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7" b="98231" l="2750" r="97583">
                        <a14:foregroundMark x1="11917" y1="39944" x2="9583" y2="40689"/>
                        <a14:foregroundMark x1="10667" y1="40689" x2="2833" y2="50279"/>
                        <a14:foregroundMark x1="47917" y1="17132" x2="53167" y2="2793"/>
                        <a14:foregroundMark x1="24083" y1="34823" x2="34833" y2="43296"/>
                        <a14:foregroundMark x1="34250" y1="25885" x2="21167" y2="22346"/>
                        <a14:foregroundMark x1="20500" y1="23464" x2="13833" y2="28957"/>
                        <a14:foregroundMark x1="64083" y1="83054" x2="75667" y2="98324"/>
                        <a14:foregroundMark x1="86000" y1="59218" x2="97583" y2="4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2" y="1922679"/>
            <a:ext cx="2906396" cy="260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4312" y="4551200"/>
            <a:ext cx="2521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</a:t>
            </a:r>
            <a:r>
              <a:rPr lang="kk-KZ" sz="4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44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809" y="3983768"/>
            <a:ext cx="5926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Айнымай сол күйінен.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5385" y="873337"/>
            <a:ext cx="5836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Футбол, кино, ертегі –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5385" y="1896342"/>
            <a:ext cx="5179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Бірі қызық бірінен,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5385" y="2940055"/>
            <a:ext cx="4621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Қуат ұзақ елтеді,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48416" y="4705083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Қастек Баянбай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651352"/>
            <a:ext cx="1127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Қуаттың қылығы дұрыс, дұрыс еместігін талқылап көр.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2838" y="1350550"/>
            <a:ext cx="1425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кофе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2838" y="2422635"/>
            <a:ext cx="1794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2838" y="3443759"/>
            <a:ext cx="1402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2838" y="4464884"/>
            <a:ext cx="2283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2838" y="5536969"/>
            <a:ext cx="1986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8688" y="1350550"/>
            <a:ext cx="1424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8688" y="2362659"/>
            <a:ext cx="1869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8688" y="3424945"/>
            <a:ext cx="1419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факс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8688" y="4475779"/>
            <a:ext cx="2521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8688" y="5526613"/>
            <a:ext cx="2341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w7.pngwing.com/pngs/623/242/png-transparent-eyes-and-eyebrows-illustration-eye-cartoon-computer-file-creative-cartoon-eyes-cartoon-character-blue-peo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704">
            <a:off x="437668" y="387695"/>
            <a:ext cx="1526168" cy="10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137</Words>
  <Application>Microsoft Office PowerPoint</Application>
  <PresentationFormat>Широкоэкранный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30</cp:revision>
  <dcterms:created xsi:type="dcterms:W3CDTF">2021-01-16T19:40:05Z</dcterms:created>
  <dcterms:modified xsi:type="dcterms:W3CDTF">2021-01-30T16:17:17Z</dcterms:modified>
</cp:coreProperties>
</file>