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57" r:id="rId5"/>
    <p:sldId id="266" r:id="rId6"/>
    <p:sldId id="263" r:id="rId7"/>
    <p:sldId id="267" r:id="rId8"/>
    <p:sldId id="271" r:id="rId9"/>
    <p:sldId id="265" r:id="rId10"/>
    <p:sldId id="258" r:id="rId11"/>
    <p:sldId id="260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0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4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3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1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1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5C9B-9681-4823-85CF-DE2D32A6D28A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AEC6-1DCC-4440-8C30-5D177709A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OmUhkcEDY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LcyBAAh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059" y="259478"/>
            <a:ext cx="9144000" cy="2387600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1</a:t>
            </a:r>
            <a:b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</a:t>
            </a:r>
            <a:b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сабақ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Табиғатқа саяхат.</a:t>
            </a:r>
          </a:p>
          <a:p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дыбысы мен әрпі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80808" cy="600790"/>
          </a:xfrm>
        </p:spPr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 талдау жасау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54" y="1913518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32" y="2000584"/>
            <a:ext cx="3312017" cy="165600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30724"/>
              </p:ext>
            </p:extLst>
          </p:nvPr>
        </p:nvGraphicFramePr>
        <p:xfrm>
          <a:off x="838200" y="4173537"/>
          <a:ext cx="2291366" cy="76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8324"/>
                <a:gridCol w="502276"/>
                <a:gridCol w="437882"/>
                <a:gridCol w="476518"/>
                <a:gridCol w="386366"/>
              </a:tblGrid>
              <a:tr h="527251">
                <a:tc>
                  <a:txBody>
                    <a:bodyPr/>
                    <a:lstStyle/>
                    <a:p>
                      <a:r>
                        <a:rPr lang="kk-KZ" sz="4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</a:t>
                      </a:r>
                      <a:endParaRPr lang="ru-RU" sz="4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dirty="0" smtClean="0">
                          <a:solidFill>
                            <a:schemeClr val="accent1"/>
                          </a:solidFill>
                        </a:rPr>
                        <a:t>л</a:t>
                      </a:r>
                      <a:endParaRPr lang="ru-RU" sz="4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dirty="0" smtClean="0">
                          <a:solidFill>
                            <a:schemeClr val="accent1"/>
                          </a:solidFill>
                        </a:rPr>
                        <a:t>қ</a:t>
                      </a:r>
                      <a:endParaRPr lang="ru-RU" sz="4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833" y="1800124"/>
            <a:ext cx="2162175" cy="211455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82313"/>
              </p:ext>
            </p:extLst>
          </p:nvPr>
        </p:nvGraphicFramePr>
        <p:xfrm>
          <a:off x="4481846" y="4173537"/>
          <a:ext cx="3052296" cy="701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8716"/>
                <a:gridCol w="508716"/>
                <a:gridCol w="508716"/>
                <a:gridCol w="508716"/>
                <a:gridCol w="508716"/>
                <a:gridCol w="508716"/>
              </a:tblGrid>
              <a:tr h="430657"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accent1"/>
                          </a:solidFill>
                        </a:rPr>
                        <a:t>Қ</a:t>
                      </a:r>
                      <a:endParaRPr lang="ru-RU" sz="4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accent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accent1"/>
                          </a:solidFill>
                        </a:rPr>
                        <a:t>б</a:t>
                      </a:r>
                      <a:endParaRPr lang="ru-RU" sz="4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accent1"/>
                          </a:solidFill>
                        </a:rPr>
                        <a:t>з</a:t>
                      </a:r>
                      <a:endParaRPr lang="ru-RU" sz="4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995962"/>
              </p:ext>
            </p:extLst>
          </p:nvPr>
        </p:nvGraphicFramePr>
        <p:xfrm>
          <a:off x="8256833" y="4205985"/>
          <a:ext cx="3666187" cy="640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3741"/>
                <a:gridCol w="523741"/>
                <a:gridCol w="523741"/>
                <a:gridCol w="523741"/>
                <a:gridCol w="523741"/>
                <a:gridCol w="523741"/>
                <a:gridCol w="523741"/>
              </a:tblGrid>
              <a:tr h="271664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accent1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accent1"/>
                          </a:solidFill>
                        </a:rPr>
                        <a:t>л</a:t>
                      </a:r>
                      <a:endParaRPr lang="ru-RU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accent1"/>
                          </a:solidFill>
                        </a:rPr>
                        <a:t>п</a:t>
                      </a:r>
                      <a:endParaRPr lang="ru-RU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accent1"/>
                          </a:solidFill>
                        </a:rPr>
                        <a:t>н</a:t>
                      </a:r>
                      <a:endParaRPr lang="ru-RU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4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 б дыбысы мен әрп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56006"/>
            <a:ext cx="9298546" cy="58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2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738" y="649172"/>
            <a:ext cx="8614523" cy="64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6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1.2.1.2  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буындап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1.1.9.1  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1.3.8.1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каллиграфиялық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63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733" y="200592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dirty="0" smtClean="0">
                <a:solidFill>
                  <a:srgbClr val="FF0000"/>
                </a:solidFill>
              </a:rPr>
              <a:t>                    </a:t>
            </a:r>
            <a:r>
              <a:rPr lang="kk-KZ" sz="3900" dirty="0" smtClean="0">
                <a:solidFill>
                  <a:srgbClr val="FF0000"/>
                </a:solidFill>
              </a:rPr>
              <a:t>Жұмбақ  жасыру</a:t>
            </a:r>
            <a:endParaRPr lang="ru-RU" sz="3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k-KZ" dirty="0" smtClean="0">
                <a:solidFill>
                  <a:schemeClr val="accent1"/>
                </a:solidFill>
              </a:rPr>
              <a:t>Басы жалпақ</a:t>
            </a:r>
          </a:p>
          <a:p>
            <a:pPr marL="0" indent="0">
              <a:buNone/>
            </a:pPr>
            <a:r>
              <a:rPr lang="kk-KZ" dirty="0" smtClean="0">
                <a:solidFill>
                  <a:schemeClr val="accent1"/>
                </a:solidFill>
              </a:rPr>
              <a:t>Көзі тостақ</a:t>
            </a:r>
          </a:p>
          <a:p>
            <a:pPr marL="0" indent="0">
              <a:buNone/>
            </a:pPr>
            <a:r>
              <a:rPr lang="kk-KZ" dirty="0" smtClean="0">
                <a:solidFill>
                  <a:schemeClr val="accent1"/>
                </a:solidFill>
              </a:rPr>
              <a:t>Бұты талтақ.Бұл не?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</a:t>
            </a:r>
            <a:r>
              <a:rPr lang="kk-KZ" dirty="0" smtClean="0">
                <a:solidFill>
                  <a:srgbClr val="FF0000"/>
                </a:solidFill>
              </a:rPr>
              <a:t>(Бақа)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k-KZ" dirty="0" smtClean="0">
                <a:solidFill>
                  <a:schemeClr val="accent1"/>
                </a:solidFill>
              </a:rPr>
              <a:t>Сары ғана ол мамық</a:t>
            </a:r>
          </a:p>
          <a:p>
            <a:pPr marL="0" indent="0">
              <a:buNone/>
            </a:pPr>
            <a:r>
              <a:rPr lang="kk-KZ" dirty="0" smtClean="0"/>
              <a:t>                            </a:t>
            </a:r>
            <a:r>
              <a:rPr lang="kk-KZ" dirty="0" smtClean="0">
                <a:solidFill>
                  <a:srgbClr val="FF0000"/>
                </a:solidFill>
              </a:rPr>
              <a:t>(Балапан)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k-KZ" dirty="0" smtClean="0">
                <a:solidFill>
                  <a:schemeClr val="accent1"/>
                </a:solidFill>
              </a:rPr>
              <a:t>Суда өседі,өнеді</a:t>
            </a:r>
          </a:p>
          <a:p>
            <a:pPr marL="0" indent="0">
              <a:buNone/>
            </a:pPr>
            <a:r>
              <a:rPr lang="kk-KZ" dirty="0" smtClean="0">
                <a:solidFill>
                  <a:schemeClr val="accent1"/>
                </a:solidFill>
              </a:rPr>
              <a:t>Сыртқа шықса өледі</a:t>
            </a: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kk-KZ" dirty="0" smtClean="0"/>
              <a:t>                               </a:t>
            </a:r>
            <a:r>
              <a:rPr lang="kk-KZ" dirty="0" smtClean="0">
                <a:solidFill>
                  <a:srgbClr val="FF0000"/>
                </a:solidFill>
              </a:rPr>
              <a:t>(Балық)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433742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Б дыбысы мен әрп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" y="102596"/>
            <a:ext cx="10844012" cy="64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0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Автормен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Ашық сабақ &quot;Б дыбысы мен әрпі&quot; - начальные классы, презен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29" y="1918952"/>
            <a:ext cx="9268617" cy="42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8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</a:rPr>
              <a:t>Бор неден жасалады?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dirty="0" smtClean="0"/>
              <a:t>Бақыт пен Болат бор неден жасалады дегенге таласып қалады</a:t>
            </a:r>
          </a:p>
          <a:p>
            <a:pPr marL="0" indent="0">
              <a:buNone/>
            </a:pPr>
            <a:r>
              <a:rPr lang="kk-KZ" dirty="0" smtClean="0"/>
              <a:t>Бор тастан жасалады-деді Бақыт.</a:t>
            </a:r>
          </a:p>
          <a:p>
            <a:pPr marL="0" indent="0">
              <a:buNone/>
            </a:pPr>
            <a:r>
              <a:rPr lang="kk-KZ" dirty="0" smtClean="0"/>
              <a:t>     -Жоқ.Бор топырақтан жасалады.Өйткені бор жұмсақ,тас қатты ғой –деді Болат.</a:t>
            </a:r>
          </a:p>
          <a:p>
            <a:pPr marL="0" indent="0">
              <a:buNone/>
            </a:pPr>
            <a:r>
              <a:rPr lang="kk-KZ" dirty="0" smtClean="0"/>
              <a:t>    Балалар,Бақыт пен Болаттың айтқандары дұрыс па?</a:t>
            </a:r>
          </a:p>
          <a:p>
            <a:pPr marL="0" indent="0">
              <a:buNone/>
            </a:pPr>
            <a:r>
              <a:rPr lang="kk-KZ" dirty="0" smtClean="0"/>
              <a:t>    Ал сендер бор неден жасалады деп ойлайсыңдар?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                                           (Жұмабай Қайранбай)</a:t>
            </a:r>
          </a:p>
          <a:p>
            <a:endParaRPr lang="kk-KZ" dirty="0"/>
          </a:p>
          <a:p>
            <a:r>
              <a:rPr lang="kk-KZ" dirty="0" smtClean="0"/>
              <a:t>Дескриптор:</a:t>
            </a:r>
          </a:p>
          <a:p>
            <a:pPr marL="0" indent="0">
              <a:buNone/>
            </a:pPr>
            <a:r>
              <a:rPr lang="kk-KZ" dirty="0" smtClean="0"/>
              <a:t>1. Мәтінді рөлге бөліп оқиды.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61" r="28309" b="55422"/>
          <a:stretch/>
        </p:blipFill>
        <p:spPr>
          <a:xfrm>
            <a:off x="6396507" y="4790941"/>
            <a:ext cx="4370231" cy="1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4803" y="532550"/>
            <a:ext cx="10515600" cy="1325563"/>
          </a:xfrm>
        </p:spPr>
        <p:txBody>
          <a:bodyPr/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Борды сипаттау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71" r="573"/>
          <a:stretch/>
        </p:blipFill>
        <p:spPr>
          <a:xfrm>
            <a:off x="2504014" y="2537138"/>
            <a:ext cx="5768589" cy="33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dirty="0" smtClean="0"/>
              <a:t>Сергіту сәті</a:t>
            </a:r>
            <a:endParaRPr lang="ru-RU" sz="5400" dirty="0"/>
          </a:p>
        </p:txBody>
      </p:sp>
      <p:pic>
        <p:nvPicPr>
          <p:cNvPr id="4" name="7OmUhkcEDY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4411" y="2350393"/>
            <a:ext cx="6501685" cy="36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9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Дәптермен жұмыс</a:t>
            </a:r>
            <a:endParaRPr lang="ru-RU" dirty="0"/>
          </a:p>
        </p:txBody>
      </p:sp>
      <p:pic>
        <p:nvPicPr>
          <p:cNvPr id="4" name="knLcyBAAhp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84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142</Words>
  <Application>Microsoft Office PowerPoint</Application>
  <PresentationFormat>Широкоэкранный</PresentationFormat>
  <Paragraphs>51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Сынып: 1 Сауат ашу 20 сабақ</vt:lpstr>
      <vt:lpstr>Сабақтың мақсаты:</vt:lpstr>
      <vt:lpstr>Ой қозғау</vt:lpstr>
      <vt:lpstr>Презентация PowerPoint</vt:lpstr>
      <vt:lpstr>Автормен танысу</vt:lpstr>
      <vt:lpstr>Бор неден жасалады?</vt:lpstr>
      <vt:lpstr>Борды сипаттау</vt:lpstr>
      <vt:lpstr>Сергіту сәті</vt:lpstr>
      <vt:lpstr>Дәптермен жұмыс</vt:lpstr>
      <vt:lpstr>Дыбыстық талдау жасау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Сынып: 1 Сауат ашу 20 сабақ</dc:title>
  <dc:creator>user</dc:creator>
  <cp:lastModifiedBy>user</cp:lastModifiedBy>
  <cp:revision>13</cp:revision>
  <dcterms:created xsi:type="dcterms:W3CDTF">2021-01-09T05:34:08Z</dcterms:created>
  <dcterms:modified xsi:type="dcterms:W3CDTF">2021-01-09T18:33:47Z</dcterms:modified>
</cp:coreProperties>
</file>