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0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3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5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8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7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0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0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1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EA06B-CCF3-4AD1-ACCE-43E944B81A1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343E-7175-4871-9E1F-C1D4FC471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1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4454012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–сабақ</a:t>
            </a:r>
            <a:b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«Менің отбасым. Мм дыбысы мен әрпі»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Малтатас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Алмас</a:t>
            </a:r>
            <a:r>
              <a:rPr lang="kk-KZ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Алмат, Марат суда малтыды. Олар судан оннан астам тас алды.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kk-KZ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 –малтатас,- </a:t>
            </a: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деді </a:t>
            </a:r>
            <a:r>
              <a:rPr lang="kk-KZ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Алмас.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Алмат </a:t>
            </a:r>
            <a:r>
              <a:rPr lang="kk-KZ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тастарды санады.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87" y="442452"/>
            <a:ext cx="8308258" cy="5382879"/>
          </a:xfrm>
        </p:spPr>
      </p:pic>
    </p:spTree>
    <p:extLst>
      <p:ext uri="{BB962C8B-B14F-4D97-AF65-F5344CB8AC3E}">
        <p14:creationId xmlns:p14="http://schemas.microsoft.com/office/powerpoint/2010/main" val="17100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820" y="629265"/>
            <a:ext cx="7914968" cy="59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7" y="1042219"/>
            <a:ext cx="11277600" cy="554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7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kk-KZ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Сөздерді, дыбыстарды орфоэпиялық нормаларға сәйкес дұрыс айту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ерсональный сайт учителя математики - Правила поведения в школ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7" y="555489"/>
            <a:ext cx="2684206" cy="179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Школьная доска настенная для письма маркером и мелом, магнитная 900х1200мм:  продажа, цена в Усть-Каменогорске. доски аудиторные от &quot;ТОО &quot;Школьный мир  Казахстан&quot;&quot; - 4924903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8"/>
          <a:stretch/>
        </p:blipFill>
        <p:spPr bwMode="auto">
          <a:xfrm>
            <a:off x="3427364" y="303769"/>
            <a:ext cx="2713704" cy="204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Что делать, если ребёнок грызёт мел? | Ме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08" y="555488"/>
            <a:ext cx="2118391" cy="179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Қазақ халқының ұлттық ойындары: &quot;Асық ойыны&quot; • Martebe.kz білім сайты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9" y="3539613"/>
            <a:ext cx="2348604" cy="180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упить Настенные часы HAMA PG-400 Jumbo, черный в интернет-магазине  СИТИЛИНК, цена на Настенные часы HAMA PG-400 Jumbo, черный (1075149) -  Москв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61" y="3539613"/>
            <a:ext cx="2209129" cy="180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ознавательно творческий проект «Посуда»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08" y="3539613"/>
            <a:ext cx="2118391" cy="18082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76549" y="2389341"/>
            <a:ext cx="800264" cy="554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3604" y="2389341"/>
            <a:ext cx="800264" cy="554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37071" y="2389341"/>
            <a:ext cx="800264" cy="554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8748" y="5666854"/>
            <a:ext cx="800264" cy="554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1411" y="5666854"/>
            <a:ext cx="792457" cy="554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37071" y="5666853"/>
            <a:ext cx="800264" cy="554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40078" y="1553497"/>
            <a:ext cx="9013722" cy="3195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1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б</a:t>
            </a:r>
            <a:r>
              <a:rPr lang="kk-KZ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1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ÐÐµÐ½ÑÒ£ Ð¾ÑÐ±Ð°ÑÑÐ¼ Ð°ÑÑÒ ÑÐ°Ð±Ð°Ò Ð´Ò¯Ð½Ð¸ÐµÑÐ°Ð½Ñ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056" y="452284"/>
            <a:ext cx="10169235" cy="568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11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r>
              <a:rPr lang="kk-KZ" b="1" dirty="0"/>
              <a:t>Мынау </a:t>
            </a:r>
            <a:r>
              <a:rPr lang="kk-KZ" b="1" dirty="0" smtClean="0"/>
              <a:t>–              атам</a:t>
            </a:r>
            <a:r>
              <a:rPr lang="kk-KZ" b="1" dirty="0"/>
              <a:t>. Оның </a:t>
            </a:r>
            <a:r>
              <a:rPr lang="kk-KZ" b="1" dirty="0" smtClean="0"/>
              <a:t>аты -              .  </a:t>
            </a:r>
            <a:r>
              <a:rPr lang="kk-KZ" b="1" dirty="0"/>
              <a:t>Ол </a:t>
            </a:r>
            <a:r>
              <a:rPr lang="kk-KZ" b="1" dirty="0" smtClean="0"/>
              <a:t>–             .                атамды</a:t>
            </a:r>
            <a:endParaRPr lang="ru-RU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ru-RU" dirty="0" smtClean="0"/>
              <a:t>                                  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48749" y="2526889"/>
            <a:ext cx="983225" cy="42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https://ust.kz/materials/docx/image/2018/january/d14/1515929365_html_6e3b7f0d3db6add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2" y="4031896"/>
            <a:ext cx="3716594" cy="266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691149" y="2526889"/>
            <a:ext cx="983225" cy="42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65476" y="2526889"/>
            <a:ext cx="983225" cy="42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98978" y="2526889"/>
            <a:ext cx="983225" cy="42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3404" y="3429000"/>
            <a:ext cx="983225" cy="42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91149" y="3428999"/>
            <a:ext cx="983225" cy="42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025445"/>
            <a:ext cx="10758055" cy="253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 –менің атам. Оның аты- Марат. Ол – малшы. Мен атамды жақсы көремін.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52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4916" y="1825625"/>
            <a:ext cx="7538884" cy="257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м</a:t>
            </a:r>
            <a:endParaRPr lang="ru-RU" sz="1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6" y="1006020"/>
            <a:ext cx="11734799" cy="5046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     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     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     ш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  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       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            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          с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      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94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Сауат ашу  1 сынып  62 –сабақ «Менің отбасым. Мм дыбысы мен әрпі»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 1 сынып  Бөлім: Менің отбасым және достарым 62-63 –сабақ «Менің отбасым. Мм дыбысы мен әрпі»</dc:title>
  <dc:creator>1</dc:creator>
  <cp:lastModifiedBy>Акерке</cp:lastModifiedBy>
  <cp:revision>14</cp:revision>
  <dcterms:created xsi:type="dcterms:W3CDTF">2020-10-24T16:17:05Z</dcterms:created>
  <dcterms:modified xsi:type="dcterms:W3CDTF">2020-11-12T06:03:54Z</dcterms:modified>
</cp:coreProperties>
</file>