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59" r:id="rId4"/>
    <p:sldId id="261" r:id="rId5"/>
    <p:sldId id="289" r:id="rId6"/>
    <p:sldId id="283" r:id="rId7"/>
    <p:sldId id="285" r:id="rId8"/>
    <p:sldId id="287" r:id="rId9"/>
    <p:sldId id="28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9" autoAdjust="0"/>
    <p:restoredTop sz="94660"/>
  </p:normalViewPr>
  <p:slideViewPr>
    <p:cSldViewPr>
      <p:cViewPr varScale="1">
        <p:scale>
          <a:sx n="69" d="100"/>
          <a:sy n="69" d="100"/>
        </p:scale>
        <p:origin x="123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40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Сауат</a:t>
            </a:r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ашу</a:t>
            </a:r>
            <a:endParaRPr lang="ru-RU" sz="4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40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1-сынып</a:t>
            </a:r>
            <a:endParaRPr lang="ru-RU" sz="4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kk-KZ" sz="40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59-сабақ</a:t>
            </a:r>
            <a:endParaRPr lang="ru-RU" sz="4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kk-KZ" sz="40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Менің сыныптас достарым.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kk-KZ" sz="4000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Ы дыбысы мен әріпі</a:t>
            </a: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kk-KZ" sz="4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kk-KZ" sz="2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00808"/>
            <a:ext cx="6912768" cy="35283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мақсаты:мәтін 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иллюстрациясы бойынша сұрақтар қоя білу немесе оқығаны бойынша қойылған сұраққа жауап бересіз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Абай\Desktop\img7.jpg"/>
          <p:cNvPicPr>
            <a:picLocks noChangeAspect="1" noChangeArrowheads="1"/>
          </p:cNvPicPr>
          <p:nvPr/>
        </p:nvPicPr>
        <p:blipFill>
          <a:blip r:embed="rId2"/>
          <a:srcRect l="10769" t="9782" r="7692" b="9783"/>
          <a:stretch>
            <a:fillRect/>
          </a:stretch>
        </p:blipFill>
        <p:spPr bwMode="auto">
          <a:xfrm>
            <a:off x="1501012" y="3055036"/>
            <a:ext cx="6552728" cy="358044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963912" flipV="1">
            <a:off x="457200" y="214290"/>
            <a:ext cx="1042966" cy="603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78121" y="5517232"/>
            <a:ext cx="3214710" cy="9286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Ы дыс</a:t>
            </a:r>
            <a:endParaRPr lang="ru-RU" sz="5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54271"/>
            <a:ext cx="7632848" cy="259145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Кесе, қасық, пиала.</a:t>
            </a:r>
          </a:p>
          <a:p>
            <a:pPr algn="ctr"/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Оларсыз шай құяма?</a:t>
            </a:r>
          </a:p>
          <a:p>
            <a:pPr algn="ctr"/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Қасықсыз тамақ жемейміз. </a:t>
            </a:r>
          </a:p>
          <a:p>
            <a:pPr algn="ctr"/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Бәрінің атын не дейміз?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Абай\Desktop\b0605b47-2ff5-4e6a-a11d-dc73f01790d2.jpg"/>
          <p:cNvPicPr>
            <a:picLocks noChangeAspect="1" noChangeArrowheads="1"/>
          </p:cNvPicPr>
          <p:nvPr/>
        </p:nvPicPr>
        <p:blipFill>
          <a:blip r:embed="rId2"/>
          <a:srcRect l="14425" r="15786" b="10753"/>
          <a:stretch>
            <a:fillRect/>
          </a:stretch>
        </p:blipFill>
        <p:spPr bwMode="auto">
          <a:xfrm>
            <a:off x="1571604" y="404664"/>
            <a:ext cx="6000792" cy="4881724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112645"/>
              </p:ext>
            </p:extLst>
          </p:nvPr>
        </p:nvGraphicFramePr>
        <p:xfrm>
          <a:off x="1285852" y="5085184"/>
          <a:ext cx="6572296" cy="1008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БӘЙТЕРЕК-ШОҚТЕРЕК-МЫҚАН-ЙОЛ-ШЫРША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784" y="1915197"/>
            <a:ext cx="2826638" cy="3386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Қостанай облысында қамауда отырған қылмыскер қасық жұтып қойған - Қазақстан  жаңалықтары | STAN.KZ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9" t="7184" r="6958" b="7177"/>
          <a:stretch/>
        </p:blipFill>
        <p:spPr bwMode="auto">
          <a:xfrm>
            <a:off x="489720" y="332656"/>
            <a:ext cx="3096344" cy="187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83002" y="2034950"/>
            <a:ext cx="2703062" cy="6975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Қас</a:t>
            </a:r>
            <a:r>
              <a:rPr lang="kk-KZ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Ножницы PNG фото скачать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985" y="389887"/>
            <a:ext cx="3900501" cy="1586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454261" y="2036585"/>
            <a:ext cx="2608049" cy="6959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Қайш</a:t>
            </a:r>
            <a:r>
              <a:rPr lang="kk-KZ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6572" y="5443409"/>
            <a:ext cx="2703062" cy="6975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kk-KZ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kk-K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рша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17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71546"/>
            <a:ext cx="8229600" cy="1143000"/>
          </a:xfrm>
        </p:spPr>
        <p:txBody>
          <a:bodyPr>
            <a:noAutofit/>
          </a:bodyPr>
          <a:lstStyle/>
          <a:p>
            <a:r>
              <a:rPr lang="kk-KZ" sz="8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Ыдыс</a:t>
            </a:r>
            <a:endParaRPr lang="ru-RU" sz="8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428868"/>
            <a:ext cx="8229600" cy="37147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Үйде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ыдыс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көп. Кесе шәйнек, қасық,шанышқы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-ыдыстар.</a:t>
            </a:r>
          </a:p>
          <a:p>
            <a:pPr>
              <a:buNone/>
            </a:pP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     Ыдыспен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тамақ ішеді.</a:t>
            </a:r>
          </a:p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      Тамақ ішіп болған соң,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ыдыстарды</a:t>
            </a:r>
          </a:p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жуамын.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Ыдыс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таза.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28612"/>
            <a:ext cx="2428860" cy="10715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Тыңда</a:t>
            </a:r>
            <a:r>
              <a:rPr lang="kk-KZ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483245"/>
          </a:xfrm>
        </p:spPr>
        <p:txBody>
          <a:bodyPr/>
          <a:lstStyle/>
          <a:p>
            <a:pPr algn="ctr">
              <a:buNone/>
            </a:pPr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Оқы</a:t>
            </a:r>
          </a:p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ы дыс         ы рыс        сыр               са ры</a:t>
            </a:r>
          </a:p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ы дыс тар  ы рыс ты   сыр ды         та ры</a:t>
            </a:r>
          </a:p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са ту                </a:t>
            </a:r>
          </a:p>
          <a:p>
            <a:pPr>
              <a:buNone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са ту шы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1179489" y="3106735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3251191" y="3106735"/>
            <a:ext cx="27860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5215736" y="2999578"/>
            <a:ext cx="285752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Абай\Desktop\db57a514-c97c-4683-9bde-d5b4279b511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2418885" y="-275801"/>
            <a:ext cx="4377668" cy="8072494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5400" dirty="0" smtClean="0">
                <a:solidFill>
                  <a:srgbClr val="002060"/>
                </a:solidFill>
              </a:rPr>
              <a:t>Дәптермен жұмыс</a:t>
            </a:r>
            <a:endParaRPr lang="ru-RU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857233"/>
            <a:ext cx="8229600" cy="12858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6600" dirty="0" smtClean="0">
                <a:latin typeface="Times New Roman" pitchFamily="18" charset="0"/>
                <a:cs typeface="Times New Roman" pitchFamily="18" charset="0"/>
              </a:rPr>
              <a:t>  Рефлексия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бай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428868"/>
            <a:ext cx="2428891" cy="2786082"/>
          </a:xfrm>
          <a:prstGeom prst="rect">
            <a:avLst/>
          </a:prstGeom>
          <a:noFill/>
        </p:spPr>
      </p:pic>
      <p:pic>
        <p:nvPicPr>
          <p:cNvPr id="2051" name="Picture 3" descr="C:\Users\Абай\Desktop\394301_1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2285992"/>
            <a:ext cx="2786082" cy="2928958"/>
          </a:xfrm>
          <a:prstGeom prst="rect">
            <a:avLst/>
          </a:prstGeom>
          <a:noFill/>
        </p:spPr>
      </p:pic>
      <p:pic>
        <p:nvPicPr>
          <p:cNvPr id="2052" name="Picture 4" descr="C:\Users\Абай\Desktop\394301_3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67088" y="2414588"/>
            <a:ext cx="2295525" cy="287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</TotalTime>
  <Words>108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  </vt:lpstr>
      <vt:lpstr>Презентация PowerPoint</vt:lpstr>
      <vt:lpstr>Презентация PowerPoint</vt:lpstr>
      <vt:lpstr>Ыдыс</vt:lpstr>
      <vt:lpstr>Презентация PowerPoint</vt:lpstr>
      <vt:lpstr>Дәптермен жұмыс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Абай</dc:creator>
  <cp:lastModifiedBy>Акерке</cp:lastModifiedBy>
  <cp:revision>8</cp:revision>
  <dcterms:created xsi:type="dcterms:W3CDTF">2020-10-24T12:08:51Z</dcterms:created>
  <dcterms:modified xsi:type="dcterms:W3CDTF">2020-11-12T06:06:43Z</dcterms:modified>
</cp:coreProperties>
</file>