
<file path=[Content_Types].xml><?xml version="1.0" encoding="utf-8"?>
<Types xmlns="http://schemas.openxmlformats.org/package/2006/content-types">
  <Default Extension="png" ContentType="image/png"/>
  <Default Extension="mp3" ContentType="audio/mpe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4" r:id="rId1"/>
  </p:sldMasterIdLst>
  <p:notesMasterIdLst>
    <p:notesMasterId r:id="rId14"/>
  </p:notesMasterIdLst>
  <p:sldIdLst>
    <p:sldId id="262" r:id="rId2"/>
    <p:sldId id="287" r:id="rId3"/>
    <p:sldId id="290" r:id="rId4"/>
    <p:sldId id="279" r:id="rId5"/>
    <p:sldId id="280" r:id="rId6"/>
    <p:sldId id="284" r:id="rId7"/>
    <p:sldId id="285" r:id="rId8"/>
    <p:sldId id="292" r:id="rId9"/>
    <p:sldId id="288" r:id="rId10"/>
    <p:sldId id="272" r:id="rId11"/>
    <p:sldId id="286" r:id="rId12"/>
    <p:sldId id="274" r:id="rId13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70" d="100"/>
          <a:sy n="70" d="100"/>
        </p:scale>
        <p:origin x="1386" y="7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 dirty="0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F42417C-C8F0-4674-B04F-BFAF84112E38}" type="datetimeFigureOut">
              <a:rPr lang="ru-RU" smtClean="0"/>
              <a:t>23.11.2020</a:t>
            </a:fld>
            <a:endParaRPr lang="ru-RU" dirty="0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 dirty="0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58E6A24-E976-4AC4-9F9C-B1FC14051296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74873638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kk-KZ">
              <a:solidFill>
                <a:srgbClr val="FFFFFF"/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kk-KZ">
              <a:solidFill>
                <a:srgbClr val="003366"/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5D88DD6-24A0-49C9-AABF-CE0B2AF45158}" type="slidenum">
              <a:rPr lang="kk-KZ" smtClean="0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kk-KZ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6538917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kk-KZ">
              <a:solidFill>
                <a:srgbClr val="003366"/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kk-KZ">
              <a:solidFill>
                <a:srgbClr val="003366"/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12C0A16-2F6B-4C2E-AC6C-10DE9D90BE8A}" type="slidenum">
              <a:rPr lang="kk-KZ" smtClean="0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kk-KZ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2377517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kk-KZ">
              <a:solidFill>
                <a:srgbClr val="003366"/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kk-KZ">
              <a:solidFill>
                <a:srgbClr val="003366"/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7A8E55-6FBC-46D0-AE00-FAD0007FB22B}" type="slidenum">
              <a:rPr lang="kk-KZ" smtClean="0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kk-KZ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5404491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kk-KZ">
              <a:solidFill>
                <a:srgbClr val="003366"/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kk-KZ">
              <a:solidFill>
                <a:srgbClr val="003366"/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43726B0-00EE-4BAC-91EB-333B52BC1E9C}" type="slidenum">
              <a:rPr lang="kk-KZ" smtClean="0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kk-KZ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30969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kk-KZ">
              <a:solidFill>
                <a:srgbClr val="003366"/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kk-KZ">
              <a:solidFill>
                <a:srgbClr val="003366"/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31E3B88-C94E-4F24-8B0B-8C106E201ACC}" type="slidenum">
              <a:rPr lang="kk-KZ" smtClean="0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kk-KZ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1336172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kk-KZ">
              <a:solidFill>
                <a:srgbClr val="003366"/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kk-KZ">
              <a:solidFill>
                <a:srgbClr val="003366"/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8E6A2C2-01AE-413D-B2AE-EA09DA6E04A2}" type="slidenum">
              <a:rPr lang="kk-KZ" smtClean="0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kk-KZ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3381864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kk-KZ">
              <a:solidFill>
                <a:srgbClr val="003366"/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kk-KZ">
              <a:solidFill>
                <a:srgbClr val="003366"/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04E53FD-97D2-4A0A-AFCE-550498CC267F}" type="slidenum">
              <a:rPr lang="kk-KZ" smtClean="0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kk-KZ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1031955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kk-KZ">
              <a:solidFill>
                <a:srgbClr val="003366"/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kk-KZ">
              <a:solidFill>
                <a:srgbClr val="003366"/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D401B4F-2F59-46F9-9D6B-499A1F43C714}" type="slidenum">
              <a:rPr lang="kk-KZ" smtClean="0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kk-KZ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6929428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kk-KZ">
              <a:solidFill>
                <a:srgbClr val="003366"/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kk-KZ">
              <a:solidFill>
                <a:srgbClr val="003366"/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EB0B09D-5C34-4460-8D9A-6E9C072E7902}" type="slidenum">
              <a:rPr lang="kk-KZ" smtClean="0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kk-KZ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2132380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kk-KZ">
              <a:solidFill>
                <a:srgbClr val="003366"/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kk-KZ">
              <a:solidFill>
                <a:srgbClr val="003366"/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AD06A3D-EF7D-432F-9716-E6923E502A9D}" type="slidenum">
              <a:rPr lang="kk-KZ" smtClean="0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kk-KZ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0496809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kk-KZ">
              <a:solidFill>
                <a:srgbClr val="003366"/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kk-KZ">
              <a:solidFill>
                <a:srgbClr val="003366"/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5284FF7-D476-4D45-A6E7-A01938F33DA4}" type="slidenum">
              <a:rPr lang="kk-KZ" smtClean="0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kk-KZ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7404774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kk-KZ">
              <a:solidFill>
                <a:srgbClr val="003366"/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kk-KZ">
              <a:solidFill>
                <a:srgbClr val="003366"/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8F59267C-9B79-4E18-B6A7-86D512DD8DE8}" type="slidenum">
              <a:rPr lang="kk-KZ" smtClean="0">
                <a:solidFill>
                  <a:srgbClr val="FFFFFF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kk-KZ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02452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15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jpe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7.jpe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6.jpe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4" Type="http://schemas.openxmlformats.org/officeDocument/2006/relationships/image" Target="../media/image1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1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589240"/>
            <a:ext cx="9144000" cy="12687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242322" y="1988840"/>
            <a:ext cx="8892480" cy="40318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k-KZ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Сабақтың тақырыбы: </a:t>
            </a:r>
            <a:r>
              <a:rPr lang="kk-KZ" sz="24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Мен және табиғат. </a:t>
            </a:r>
            <a:endParaRPr lang="kk-KZ" sz="24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kk-KZ" sz="24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Үү </a:t>
            </a:r>
            <a:r>
              <a:rPr lang="kk-KZ" sz="2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дыбысы мен әрпі. </a:t>
            </a:r>
          </a:p>
          <a:p>
            <a:endParaRPr lang="kk-KZ" sz="2400" b="1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kk-KZ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Сабақ мақсаты: </a:t>
            </a:r>
            <a:r>
              <a:rPr lang="kk-KZ" sz="240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мәтінді оқимыз, сөздегі дыбыс түрлерін ажыратамыз; </a:t>
            </a:r>
            <a:r>
              <a:rPr lang="kk-KZ" sz="24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ү әрпінің жазылуын еске түсіріп, </a:t>
            </a:r>
            <a:r>
              <a:rPr lang="kk-KZ" sz="2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көркем жазып үйренеміз.</a:t>
            </a:r>
            <a:endParaRPr lang="kk-KZ" sz="24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kk-KZ" sz="2400" b="1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kk-KZ" sz="2400" b="1" dirty="0" smtClean="0">
              <a:latin typeface="Times New Roman" pitchFamily="18" charset="0"/>
              <a:cs typeface="Times New Roman" pitchFamily="18" charset="0"/>
            </a:endParaRPr>
          </a:p>
          <a:p>
            <a:endParaRPr lang="kk-KZ" sz="2400" b="1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kk-KZ" sz="2000" b="1" dirty="0" smtClean="0">
                <a:latin typeface="Times New Roman" pitchFamily="18" charset="0"/>
                <a:cs typeface="Times New Roman" pitchFamily="18" charset="0"/>
              </a:rPr>
              <a:t>                                                      </a:t>
            </a:r>
          </a:p>
          <a:p>
            <a:pPr algn="r"/>
            <a:r>
              <a:rPr lang="kk-KZ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endParaRPr lang="kk-KZ" sz="24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170" name="Picture 2" descr="Сауат ашу» 1 сынып қазақ тілінде оқытатын мектептерге арналған ...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48264" y="112840"/>
            <a:ext cx="1645515" cy="21602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55563" y="112840"/>
            <a:ext cx="2286000" cy="830997"/>
          </a:xfrm>
          <a:prstGeom prst="rect">
            <a:avLst/>
          </a:prstGeom>
        </p:spPr>
        <p:txBody>
          <a:bodyPr>
            <a:spAutoFit/>
          </a:bodyPr>
          <a:lstStyle/>
          <a:p>
            <a:pPr lvl="0"/>
            <a:r>
              <a:rPr lang="kk-KZ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Сынып:</a:t>
            </a:r>
            <a:r>
              <a:rPr lang="kk-KZ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1</a:t>
            </a:r>
          </a:p>
          <a:p>
            <a:pPr lvl="0"/>
            <a:r>
              <a:rPr lang="kk-KZ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Пән: </a:t>
            </a:r>
            <a:r>
              <a:rPr lang="kk-KZ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сауат ашу</a:t>
            </a:r>
            <a:endParaRPr lang="kk-KZ" sz="2400" b="1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937691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370513"/>
            <a:ext cx="9144000" cy="14874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Rectangle 5"/>
          <p:cNvSpPr>
            <a:spLocks noChangeArrowheads="1"/>
          </p:cNvSpPr>
          <p:nvPr/>
        </p:nvSpPr>
        <p:spPr bwMode="auto">
          <a:xfrm>
            <a:off x="0" y="812170"/>
            <a:ext cx="216726" cy="2616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kk-KZ" sz="1100" b="1" dirty="0" smtClean="0">
                <a:solidFill>
                  <a:prstClr val="black"/>
                </a:solidFill>
                <a:ea typeface="Times New Roman" pitchFamily="18" charset="0"/>
                <a:cs typeface="Calibri" pitchFamily="34" charset="0"/>
              </a:rPr>
              <a:t> </a:t>
            </a:r>
            <a:endParaRPr lang="kk-KZ" dirty="0" smtClean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Rectangle 7"/>
          <p:cNvSpPr>
            <a:spLocks noChangeArrowheads="1"/>
          </p:cNvSpPr>
          <p:nvPr/>
        </p:nvSpPr>
        <p:spPr bwMode="auto">
          <a:xfrm>
            <a:off x="304800" y="2547864"/>
            <a:ext cx="357790" cy="9233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kk-KZ" sz="5400" b="1" dirty="0" smtClean="0">
                <a:solidFill>
                  <a:prstClr val="black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endParaRPr lang="kk-KZ" sz="5400" dirty="0" smtClean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Rectangle 8"/>
          <p:cNvSpPr>
            <a:spLocks noChangeArrowheads="1"/>
          </p:cNvSpPr>
          <p:nvPr/>
        </p:nvSpPr>
        <p:spPr bwMode="auto">
          <a:xfrm>
            <a:off x="0" y="812170"/>
            <a:ext cx="216726" cy="2616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kk-KZ" sz="1100" b="1" dirty="0" smtClean="0">
                <a:solidFill>
                  <a:prstClr val="black"/>
                </a:solidFill>
                <a:ea typeface="Times New Roman" pitchFamily="18" charset="0"/>
                <a:cs typeface="Calibri" pitchFamily="34" charset="0"/>
              </a:rPr>
              <a:t> </a:t>
            </a:r>
            <a:endParaRPr lang="kk-KZ" dirty="0" smtClean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5940152" y="1252841"/>
            <a:ext cx="2817053" cy="132343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kk-KZ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Дәптермен </a:t>
            </a:r>
            <a:endParaRPr lang="kk-KZ" sz="4000" b="1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kk-KZ" sz="4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жұмыс</a:t>
            </a:r>
            <a:r>
              <a:rPr lang="kk-KZ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endParaRPr lang="ru-RU" sz="40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8" name="alarm_clock_ticking_loop_00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>
                  <p14:fade out="1000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683582" y="5909974"/>
            <a:ext cx="487363" cy="487363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6"/>
          <a:srcRect l="19545" t="16589" r="51378" b="11802"/>
          <a:stretch/>
        </p:blipFill>
        <p:spPr>
          <a:xfrm>
            <a:off x="662590" y="385346"/>
            <a:ext cx="3909410" cy="49851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41491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0048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ChangeArrowheads="1"/>
          </p:cNvSpPr>
          <p:nvPr/>
        </p:nvSpPr>
        <p:spPr bwMode="auto">
          <a:xfrm>
            <a:off x="179512" y="332656"/>
            <a:ext cx="8640960" cy="33547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itchFamily="2" charset="2"/>
              <a:buChar char="ü"/>
              <a:tabLst/>
            </a:pPr>
            <a:r>
              <a:rPr kumimoji="0" lang="kk-KZ" sz="2800" b="1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KZ Times New Roman" pitchFamily="18" charset="0"/>
                <a:ea typeface="Calibri" pitchFamily="34" charset="0"/>
                <a:cs typeface="Times New Roman" pitchFamily="18" charset="0"/>
              </a:rPr>
              <a:t>Жаңылтпашты</a:t>
            </a:r>
            <a:r>
              <a:rPr kumimoji="0" lang="kk-KZ" sz="2800" b="1" i="1" u="none" strike="noStrike" cap="none" normalizeH="0" dirty="0" smtClean="0">
                <a:ln>
                  <a:noFill/>
                </a:ln>
                <a:solidFill>
                  <a:schemeClr val="tx1"/>
                </a:solidFill>
                <a:effectLst/>
                <a:latin typeface="KZ Times New Roman" pitchFamily="18" charset="0"/>
                <a:ea typeface="Calibri" pitchFamily="34" charset="0"/>
                <a:cs typeface="Times New Roman" pitchFamily="18" charset="0"/>
              </a:rPr>
              <a:t> жатқа айт және суретін  сал.</a:t>
            </a:r>
            <a:r>
              <a:rPr lang="kk-KZ" sz="2800" b="1" i="1" dirty="0">
                <a:latin typeface="KZ 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endParaRPr lang="kk-KZ" sz="2800" b="1" i="1" dirty="0" smtClean="0">
              <a:latin typeface="KZ 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itchFamily="2" charset="2"/>
              <a:buChar char="ü"/>
              <a:tabLst/>
            </a:pPr>
            <a:endParaRPr lang="kk-KZ" sz="2800" b="1" i="1" dirty="0">
              <a:latin typeface="KZ Times New Roman" pitchFamily="18" charset="0"/>
              <a:ea typeface="Calibri" pitchFamily="34" charset="0"/>
              <a:cs typeface="Times New Roman" pitchFamily="18" charset="0"/>
            </a:endParaRPr>
          </a:p>
          <a:p>
            <a:pPr marR="0" lvl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endParaRPr lang="kk-KZ" sz="2800" dirty="0" smtClean="0">
              <a:latin typeface="KZ Times New Roman" pitchFamily="18" charset="0"/>
              <a:ea typeface="Calibri" pitchFamily="34" charset="0"/>
              <a:cs typeface="Times New Roman" pitchFamily="18" charset="0"/>
            </a:endParaRPr>
          </a:p>
          <a:p>
            <a:pPr marR="0" lvl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lang="kk-KZ" sz="3200" b="1" dirty="0" smtClean="0">
                <a:latin typeface="KZ Times New Roman" pitchFamily="18" charset="0"/>
                <a:ea typeface="Calibri" pitchFamily="34" charset="0"/>
                <a:cs typeface="Times New Roman" pitchFamily="18" charset="0"/>
              </a:rPr>
              <a:t>Үш аша, </a:t>
            </a:r>
          </a:p>
          <a:p>
            <a:pPr marR="0" lvl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lang="kk-KZ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Үшкір ме ұшы аса?</a:t>
            </a:r>
            <a:endParaRPr lang="ru-RU" sz="3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R="0" lvl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endParaRPr kumimoji="0" lang="en-US" sz="40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KZ 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370513"/>
            <a:ext cx="9144000" cy="14874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4" name="Picture 2" descr="Вилы все виды. Где и как их используют? Как выбирать вилы?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943872">
            <a:off x="2626528" y="3048975"/>
            <a:ext cx="4179287" cy="26642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069395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4" name="Picture 4" descr="Ақтөбе облысы Ырғыз ауданы Құйлыс орта мектебі - ppt download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68" t="20674" r="15778"/>
          <a:stretch/>
        </p:blipFill>
        <p:spPr bwMode="auto">
          <a:xfrm>
            <a:off x="827584" y="908720"/>
            <a:ext cx="7344815" cy="48518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370513"/>
            <a:ext cx="9144000" cy="14874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1547664" y="188640"/>
            <a:ext cx="5904656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kk-KZ" sz="4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«Бағдаршам» әдісі</a:t>
            </a:r>
            <a:endParaRPr lang="ru-RU" sz="40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658193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1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589240"/>
            <a:ext cx="9144000" cy="12687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971600" y="1052736"/>
            <a:ext cx="6912768" cy="35394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kk-KZ" sz="40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                Жұмбақ</a:t>
            </a:r>
            <a:r>
              <a:rPr lang="kk-KZ" sz="4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ru-RU" sz="4000" dirty="0"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kk-KZ" sz="4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Халық қу деп,</a:t>
            </a:r>
            <a:endParaRPr lang="ru-RU" sz="4000" dirty="0"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kk-KZ" sz="4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Қылған күлкі,</a:t>
            </a:r>
            <a:endParaRPr lang="ru-RU" sz="4000" dirty="0"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kk-KZ" sz="4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Айласы көп</a:t>
            </a:r>
            <a:endParaRPr lang="ru-RU" sz="4000" dirty="0"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kk-KZ" sz="4000" dirty="0">
                <a:latin typeface="Times New Roman" panose="02020603050405020304" pitchFamily="18" charset="0"/>
                <a:ea typeface="Calibri" panose="020F0502020204030204" pitchFamily="34" charset="0"/>
              </a:rPr>
              <a:t>Бұл не</a:t>
            </a:r>
            <a:r>
              <a:rPr lang="kk-KZ" sz="4000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?...........</a:t>
            </a:r>
            <a:endParaRPr lang="ru-RU" sz="4000" dirty="0"/>
          </a:p>
        </p:txBody>
      </p:sp>
    </p:spTree>
    <p:extLst>
      <p:ext uri="{BB962C8B-B14F-4D97-AF65-F5344CB8AC3E}">
        <p14:creationId xmlns:p14="http://schemas.microsoft.com/office/powerpoint/2010/main" val="9346845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1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589240"/>
            <a:ext cx="9144000" cy="12687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971600" y="1052736"/>
            <a:ext cx="6912768" cy="35394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</a:pPr>
            <a:r>
              <a:rPr lang="kk-KZ" sz="4000" dirty="0" smtClean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                Жұмбақ</a:t>
            </a:r>
            <a:r>
              <a:rPr lang="kk-KZ" sz="4000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ru-RU" sz="4000" dirty="0">
              <a:solidFill>
                <a:prstClr val="black"/>
              </a:solidFill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</a:pPr>
            <a:r>
              <a:rPr lang="kk-KZ" sz="4000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Халық қу деп,</a:t>
            </a:r>
            <a:endParaRPr lang="ru-RU" sz="4000" dirty="0">
              <a:solidFill>
                <a:prstClr val="black"/>
              </a:solidFill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</a:pPr>
            <a:r>
              <a:rPr lang="kk-KZ" sz="4000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Қылған күлкі,</a:t>
            </a:r>
            <a:endParaRPr lang="ru-RU" sz="4000" dirty="0">
              <a:solidFill>
                <a:prstClr val="black"/>
              </a:solidFill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</a:pPr>
            <a:r>
              <a:rPr lang="kk-KZ" sz="4000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Айласы көп</a:t>
            </a:r>
            <a:endParaRPr lang="ru-RU" sz="4000" dirty="0">
              <a:solidFill>
                <a:prstClr val="black"/>
              </a:solidFill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kk-KZ" sz="4000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Бұл не</a:t>
            </a:r>
            <a:r>
              <a:rPr lang="kk-KZ" sz="4000" dirty="0" smtClean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?............</a:t>
            </a:r>
            <a:endParaRPr lang="ru-RU" sz="4000" dirty="0">
              <a:solidFill>
                <a:prstClr val="black"/>
              </a:solidFill>
            </a:endParaRPr>
          </a:p>
        </p:txBody>
      </p:sp>
      <p:pic>
        <p:nvPicPr>
          <p:cNvPr id="6" name="Picture 6" descr="Милый лис | Премиум векторы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80056" y="2708921"/>
            <a:ext cx="1792144" cy="17990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354913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370513"/>
            <a:ext cx="9144000" cy="14874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Rectangle 5"/>
          <p:cNvSpPr>
            <a:spLocks noChangeArrowheads="1"/>
          </p:cNvSpPr>
          <p:nvPr/>
        </p:nvSpPr>
        <p:spPr bwMode="auto">
          <a:xfrm>
            <a:off x="0" y="812170"/>
            <a:ext cx="216726" cy="2616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kk-KZ" sz="1100" b="1" dirty="0" smtClean="0">
                <a:solidFill>
                  <a:prstClr val="black"/>
                </a:solidFill>
                <a:ea typeface="Times New Roman" pitchFamily="18" charset="0"/>
                <a:cs typeface="Calibri" pitchFamily="34" charset="0"/>
              </a:rPr>
              <a:t> </a:t>
            </a:r>
            <a:endParaRPr lang="kk-KZ" dirty="0" smtClean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Rectangle 7"/>
          <p:cNvSpPr>
            <a:spLocks noChangeArrowheads="1"/>
          </p:cNvSpPr>
          <p:nvPr/>
        </p:nvSpPr>
        <p:spPr bwMode="auto">
          <a:xfrm>
            <a:off x="304800" y="2547864"/>
            <a:ext cx="357790" cy="9233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kk-KZ" sz="5400" b="1" dirty="0" smtClean="0">
                <a:solidFill>
                  <a:prstClr val="black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endParaRPr lang="kk-KZ" sz="5400" dirty="0" smtClean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Rectangle 8"/>
          <p:cNvSpPr>
            <a:spLocks noChangeArrowheads="1"/>
          </p:cNvSpPr>
          <p:nvPr/>
        </p:nvSpPr>
        <p:spPr bwMode="auto">
          <a:xfrm>
            <a:off x="0" y="812170"/>
            <a:ext cx="216726" cy="2616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kk-KZ" sz="1100" b="1" dirty="0" smtClean="0">
                <a:solidFill>
                  <a:prstClr val="black"/>
                </a:solidFill>
                <a:ea typeface="Times New Roman" pitchFamily="18" charset="0"/>
                <a:cs typeface="Calibri" pitchFamily="34" charset="0"/>
              </a:rPr>
              <a:t> </a:t>
            </a:r>
            <a:endParaRPr lang="kk-KZ" dirty="0" smtClean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" name="Rectangle 6"/>
          <p:cNvSpPr>
            <a:spLocks noChangeArrowheads="1"/>
          </p:cNvSpPr>
          <p:nvPr/>
        </p:nvSpPr>
        <p:spPr bwMode="auto">
          <a:xfrm>
            <a:off x="33594" y="165839"/>
            <a:ext cx="8959855" cy="18158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kk-KZ" sz="2800" b="1" dirty="0" smtClean="0">
                <a:solidFill>
                  <a:srgbClr val="FF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«Ойлан, тап» 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kk-KZ" sz="2400" dirty="0" smtClean="0">
                <a:solidFill>
                  <a:prstClr val="black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Суреттегілердің алғашқы әріптерінен қандай сөз шығаруға болады?</a:t>
            </a:r>
            <a:endParaRPr lang="ru-RU" sz="2400" dirty="0" smtClean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ru-RU" sz="3600" dirty="0" smtClean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Rectangle 7"/>
          <p:cNvSpPr>
            <a:spLocks noChangeArrowheads="1"/>
          </p:cNvSpPr>
          <p:nvPr/>
        </p:nvSpPr>
        <p:spPr bwMode="auto">
          <a:xfrm>
            <a:off x="0" y="81915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kk-KZ" sz="1100" smtClean="0">
                <a:solidFill>
                  <a:prstClr val="black"/>
                </a:solidFill>
                <a:ea typeface="Times New Roman" pitchFamily="18" charset="0"/>
                <a:cs typeface="Calibri" pitchFamily="34" charset="0"/>
              </a:rPr>
              <a:t> </a:t>
            </a:r>
            <a:endParaRPr lang="kk-KZ" smtClean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7" name="Rectangle 8"/>
          <p:cNvSpPr>
            <a:spLocks noChangeArrowheads="1"/>
          </p:cNvSpPr>
          <p:nvPr/>
        </p:nvSpPr>
        <p:spPr bwMode="auto">
          <a:xfrm>
            <a:off x="0" y="1190625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kk-KZ" sz="1100" smtClean="0">
                <a:solidFill>
                  <a:prstClr val="black"/>
                </a:solidFill>
                <a:ea typeface="Times New Roman" pitchFamily="18" charset="0"/>
                <a:cs typeface="Calibri" pitchFamily="34" charset="0"/>
              </a:rPr>
              <a:t> </a:t>
            </a:r>
            <a:endParaRPr lang="kk-KZ" smtClean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20" name="alarm_clock_ticking_loop_00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>
                  <p14:fade out="1000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763687" y="5223918"/>
            <a:ext cx="487363" cy="487363"/>
          </a:xfrm>
          <a:prstGeom prst="rect">
            <a:avLst/>
          </a:prstGeom>
        </p:spPr>
      </p:pic>
      <p:pic>
        <p:nvPicPr>
          <p:cNvPr id="8" name="Picture 2" descr="ᐈ Рисунок корабля вектор, рисунки корабль | скачать на Depositphotos®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6744" y="1866304"/>
            <a:ext cx="2535341" cy="25353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4" descr="Урок математики 2 класс УМК &quot;Гармония&quot;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6481" y="1970597"/>
            <a:ext cx="2341639" cy="23416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Мультяшный верблюд на белом фоне | Премиум векторы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62516" y="1882781"/>
            <a:ext cx="2660374" cy="23416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419309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0048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370513"/>
            <a:ext cx="9144000" cy="14874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Rectangle 10"/>
          <p:cNvSpPr>
            <a:spLocks noChangeArrowheads="1"/>
          </p:cNvSpPr>
          <p:nvPr/>
        </p:nvSpPr>
        <p:spPr bwMode="auto">
          <a:xfrm>
            <a:off x="2627784" y="326423"/>
            <a:ext cx="4320480" cy="13234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kk-KZ" sz="8000" b="1" dirty="0" smtClean="0">
                <a:solidFill>
                  <a:srgbClr val="00B0F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  К</a:t>
            </a:r>
            <a:r>
              <a:rPr lang="kk-KZ" sz="8000" b="1" dirty="0" smtClean="0">
                <a:solidFill>
                  <a:srgbClr val="FF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ү</a:t>
            </a:r>
            <a:r>
              <a:rPr lang="kk-KZ" sz="8000" b="1" dirty="0" smtClean="0">
                <a:solidFill>
                  <a:srgbClr val="00B0F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н</a:t>
            </a:r>
            <a:r>
              <a:rPr lang="kk-KZ" sz="8000" b="1" dirty="0" smtClean="0">
                <a:solidFill>
                  <a:srgbClr val="00206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endParaRPr lang="kk-KZ" sz="8000" dirty="0" smtClean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2050" name="Picture 2" descr="С Днём Рожденья Солнца (Любовь Ивановна Егорова) / Стихи.ру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1720" y="1700808"/>
            <a:ext cx="4032448" cy="40129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388551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891474"/>
            <a:ext cx="9144000" cy="9665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Прямоугольник 6"/>
          <p:cNvSpPr/>
          <p:nvPr/>
        </p:nvSpPr>
        <p:spPr>
          <a:xfrm>
            <a:off x="4500562" y="1556792"/>
            <a:ext cx="2444900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kk-KZ" sz="40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Баспа </a:t>
            </a:r>
            <a:r>
              <a:rPr lang="kk-KZ" sz="40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түрі</a:t>
            </a:r>
            <a:endParaRPr lang="ru-RU" sz="40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4644008" y="4149080"/>
            <a:ext cx="2558777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kk-KZ" sz="40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Ж</a:t>
            </a:r>
            <a:r>
              <a:rPr lang="kk-KZ" sz="40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азба </a:t>
            </a:r>
            <a:r>
              <a:rPr lang="kk-KZ" sz="40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түрі</a:t>
            </a:r>
            <a:endParaRPr lang="ru-RU" sz="40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050" name="Picture 2" descr="Ү (кирил) - Wikiwand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649314"/>
            <a:ext cx="2913816" cy="1721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164" r="31103" b="75319"/>
          <a:stretch/>
        </p:blipFill>
        <p:spPr>
          <a:xfrm>
            <a:off x="934233" y="3167610"/>
            <a:ext cx="3230901" cy="21335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59252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589240"/>
            <a:ext cx="9144000" cy="12687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tangle 4"/>
          <p:cNvSpPr>
            <a:spLocks noChangeArrowheads="1"/>
          </p:cNvSpPr>
          <p:nvPr/>
        </p:nvSpPr>
        <p:spPr bwMode="auto">
          <a:xfrm>
            <a:off x="395536" y="189221"/>
            <a:ext cx="7807600" cy="45858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itchFamily="2" charset="2"/>
              <a:buChar char="ü"/>
              <a:tabLst/>
            </a:pPr>
            <a:r>
              <a:rPr kumimoji="0" lang="kk-KZ" sz="2800" b="1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KZ Times New Roman" pitchFamily="18" charset="0"/>
                <a:ea typeface="Calibri" pitchFamily="34" charset="0"/>
                <a:cs typeface="Times New Roman" pitchFamily="18" charset="0"/>
              </a:rPr>
              <a:t>Мәтінмен  жұмыс .</a:t>
            </a:r>
          </a:p>
          <a:p>
            <a:pPr marR="0" lvl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endParaRPr kumimoji="0" lang="kk-KZ" sz="2800" b="1" i="1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KZ Times New Roman" pitchFamily="18" charset="0"/>
              <a:ea typeface="Calibri" pitchFamily="34" charset="0"/>
              <a:cs typeface="Times New Roman" pitchFamily="18" charset="0"/>
            </a:endParaRPr>
          </a:p>
          <a:p>
            <a:pPr marR="0" lvl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lang="kk-KZ" sz="2800" b="1" i="1" dirty="0" smtClean="0">
                <a:latin typeface="KZ Times New Roman" pitchFamily="18" charset="0"/>
                <a:ea typeface="Calibri" pitchFamily="34" charset="0"/>
                <a:cs typeface="Times New Roman" pitchFamily="18" charset="0"/>
              </a:rPr>
              <a:t>	</a:t>
            </a:r>
            <a:r>
              <a:rPr lang="kk-KZ" sz="2800" dirty="0" smtClean="0">
                <a:latin typeface="KZ Times New Roman" pitchFamily="18" charset="0"/>
                <a:ea typeface="Calibri" pitchFamily="34" charset="0"/>
                <a:cs typeface="Times New Roman" pitchFamily="18" charset="0"/>
              </a:rPr>
              <a:t>Үміт, Қанат, Санат</a:t>
            </a:r>
            <a:r>
              <a:rPr lang="ru-RU" sz="2800" dirty="0" smtClean="0">
                <a:latin typeface="KZ Times New Roman" pitchFamily="18" charset="0"/>
                <a:ea typeface="Calibri" pitchFamily="34" charset="0"/>
                <a:cs typeface="Times New Roman" pitchFamily="18" charset="0"/>
              </a:rPr>
              <a:t>-</a:t>
            </a:r>
            <a:r>
              <a:rPr lang="kk-KZ" sz="2800" dirty="0" smtClean="0">
                <a:latin typeface="KZ Times New Roman" pitchFamily="18" charset="0"/>
                <a:ea typeface="Calibri" pitchFamily="34" charset="0"/>
                <a:cs typeface="Times New Roman" pitchFamily="18" charset="0"/>
              </a:rPr>
              <a:t> үшеуі қаладан келді. Оларды атасы мен Үсен қарсы алды. Қастарында ақ күшік те               .</a:t>
            </a:r>
          </a:p>
          <a:p>
            <a:pPr marR="0" lvl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kumimoji="0" lang="kk-KZ" sz="280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KZ Times New Roman" pitchFamily="18" charset="0"/>
                <a:ea typeface="Calibri" pitchFamily="34" charset="0"/>
                <a:cs typeface="Times New Roman" pitchFamily="18" charset="0"/>
              </a:rPr>
              <a:t>	</a:t>
            </a:r>
            <a:r>
              <a:rPr kumimoji="0" lang="kk-KZ" sz="280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KZ Times New Roman" pitchFamily="18" charset="0"/>
                <a:ea typeface="Calibri" pitchFamily="34" charset="0"/>
                <a:cs typeface="Times New Roman" pitchFamily="18" charset="0"/>
              </a:rPr>
              <a:t>Олар</a:t>
            </a:r>
            <a:r>
              <a:rPr kumimoji="0" lang="kk-KZ" sz="2800" u="none" strike="noStrike" cap="none" normalizeH="0" dirty="0" smtClean="0">
                <a:ln>
                  <a:noFill/>
                </a:ln>
                <a:solidFill>
                  <a:schemeClr val="tx1"/>
                </a:solidFill>
                <a:effectLst/>
                <a:latin typeface="KZ Times New Roman" pitchFamily="18" charset="0"/>
                <a:ea typeface="Calibri" pitchFamily="34" charset="0"/>
                <a:cs typeface="Times New Roman" pitchFamily="18" charset="0"/>
              </a:rPr>
              <a:t> түсте ауылды аралады. Ауыл үлкен. Балалар шаршады. </a:t>
            </a:r>
            <a:endParaRPr kumimoji="0" lang="en-US" sz="280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KZ Times New Roman" pitchFamily="18" charset="0"/>
              <a:ea typeface="Calibri" pitchFamily="34" charset="0"/>
              <a:cs typeface="Times New Roman" pitchFamily="18" charset="0"/>
            </a:endParaRPr>
          </a:p>
          <a:p>
            <a:pPr algn="r"/>
            <a:endParaRPr lang="ru-RU" sz="32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R="0" lvl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endParaRPr kumimoji="0" lang="en-US" sz="40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KZ 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Rectangle 5"/>
          <p:cNvSpPr>
            <a:spLocks noChangeArrowheads="1"/>
          </p:cNvSpPr>
          <p:nvPr/>
        </p:nvSpPr>
        <p:spPr bwMode="auto">
          <a:xfrm>
            <a:off x="0" y="866775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kk-KZ" sz="11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  <a:cs typeface="Calibri" pitchFamily="34" charset="0"/>
              </a:rPr>
              <a:t>    </a:t>
            </a:r>
            <a:endParaRPr kumimoji="0" lang="kk-KZ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Rectangle 6"/>
          <p:cNvSpPr>
            <a:spLocks noChangeArrowheads="1"/>
          </p:cNvSpPr>
          <p:nvPr/>
        </p:nvSpPr>
        <p:spPr bwMode="auto">
          <a:xfrm>
            <a:off x="0" y="1323975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kk-KZ" sz="11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  <a:cs typeface="Calibri" pitchFamily="34" charset="0"/>
              </a:rPr>
              <a:t>  </a:t>
            </a:r>
            <a:endParaRPr kumimoji="0" lang="kk-KZ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2339752" y="2052274"/>
            <a:ext cx="1080120" cy="36004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55917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370513"/>
            <a:ext cx="9144000" cy="14874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Сергіту сәті _Достарым_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3785" y="2894"/>
            <a:ext cx="9016429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55931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videoplayback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2074" y="92074"/>
            <a:ext cx="8944421" cy="60732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7208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491</TotalTime>
  <Words>126</Words>
  <Application>Microsoft Office PowerPoint</Application>
  <PresentationFormat>Экран (4:3)</PresentationFormat>
  <Paragraphs>49</Paragraphs>
  <Slides>12</Slides>
  <Notes>0</Notes>
  <HiddenSlides>0</HiddenSlides>
  <MMClips>4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12</vt:i4>
      </vt:variant>
    </vt:vector>
  </HeadingPairs>
  <TitlesOfParts>
    <vt:vector size="18" baseType="lpstr">
      <vt:lpstr>Arial</vt:lpstr>
      <vt:lpstr>Calibri</vt:lpstr>
      <vt:lpstr>KZ Times New Roman</vt:lpstr>
      <vt:lpstr>Times New Roman</vt:lpstr>
      <vt:lpstr>Wingdings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SPecialiST RePack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user</dc:creator>
  <cp:lastModifiedBy>Мурат Ахметов</cp:lastModifiedBy>
  <cp:revision>51</cp:revision>
  <dcterms:created xsi:type="dcterms:W3CDTF">2020-07-24T08:42:23Z</dcterms:created>
  <dcterms:modified xsi:type="dcterms:W3CDTF">2020-11-23T17:50:38Z</dcterms:modified>
</cp:coreProperties>
</file>