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6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6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6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1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8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3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8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97E0-238B-49FF-BD37-90163148EE53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F279-2382-4985-B442-C446E10E1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1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9410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691" y="175137"/>
            <a:ext cx="324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0340" y="257576"/>
            <a:ext cx="2716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-сабақ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402" y="2306369"/>
            <a:ext cx="6426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дыбысы мен әріпі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522" y="3586011"/>
            <a:ext cx="3482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1053" y="1256119"/>
            <a:ext cx="498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отбасым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372" y="4134989"/>
            <a:ext cx="104748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kk-KZ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Тыңдалған материал бойынша өз пікірін айту  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kk-KZ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Берілген тақырыпқа  әңгіме құрап айту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kk-KZ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Сөздерді, дыбыстарды орфоэпиялық нормаларға сәйкес дұрыс айту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ngimg.com/uploads/bell/bell_PNG53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5" y="850854"/>
            <a:ext cx="614168" cy="6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558" y="85085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42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-11704" y="-191069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kazakh-tv.kz/o/media/k2/items/cache/8ee9b13ea7648763e517994d9dfe8c1c_Gener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82" b="90000" l="10000" r="98788">
                        <a14:foregroundMark x1="17879" y1="80000" x2="12879" y2="84773"/>
                        <a14:foregroundMark x1="32727" y1="14545" x2="41970" y2="5909"/>
                        <a14:foregroundMark x1="73333" y1="86818" x2="98788" y2="8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71" y="511858"/>
            <a:ext cx="2203547" cy="14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31869"/>
              </p:ext>
            </p:extLst>
          </p:nvPr>
        </p:nvGraphicFramePr>
        <p:xfrm>
          <a:off x="3139584" y="2078967"/>
          <a:ext cx="4639257" cy="550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751"/>
                <a:gridCol w="662751"/>
                <a:gridCol w="662751"/>
                <a:gridCol w="662751"/>
                <a:gridCol w="662751"/>
                <a:gridCol w="662751"/>
                <a:gridCol w="662751"/>
              </a:tblGrid>
              <a:tr h="5501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2750" y="2006958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123" y="1998639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4718" y="2017689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33890" y="2180267"/>
            <a:ext cx="317121" cy="38472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96904" y="2190998"/>
            <a:ext cx="317121" cy="38472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40850" y="2190998"/>
            <a:ext cx="317121" cy="38472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93135" y="2190998"/>
            <a:ext cx="317121" cy="38472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57820" y="5589749"/>
            <a:ext cx="185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kk-KZ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12" y="5606771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00970" y="5597848"/>
            <a:ext cx="1128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2063" y="5589749"/>
            <a:ext cx="100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763" y="412121"/>
            <a:ext cx="1125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і</a:t>
            </a:r>
            <a:endParaRPr lang="ru-RU" sz="8000" b="1" dirty="0">
              <a:ln>
                <a:solidFill>
                  <a:srgbClr val="FF3300"/>
                </a:solidFill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ehealthymagazine.ca/wp-content/uploads/zubii-658x3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6" r="7750" b="12390"/>
          <a:stretch/>
        </p:blipFill>
        <p:spPr bwMode="auto">
          <a:xfrm>
            <a:off x="222889" y="4051036"/>
            <a:ext cx="1778504" cy="10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ngimg.com/uploads/tongue/tongue_PNG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62" y="3958905"/>
            <a:ext cx="1546519" cy="15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60/38/7b/60387bfc9f91172d2d456286b402299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70" y="4149467"/>
            <a:ext cx="1721797" cy="13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7.pngwing.com/pngs/691/180/png-transparent-solid-wood-yellow-clothes-hanger-support-yellow-clothes-hanger-thumbnail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056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08" y="3722661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9791700" y="5915231"/>
            <a:ext cx="309270" cy="314119"/>
          </a:xfrm>
          <a:prstGeom prst="ellipse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197709" y="5909997"/>
            <a:ext cx="309270" cy="314119"/>
          </a:xfrm>
          <a:prstGeom prst="ellipse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55940" y="5877131"/>
            <a:ext cx="309270" cy="314119"/>
          </a:xfrm>
          <a:prstGeom prst="ellipse">
            <a:avLst/>
          </a:prstGeom>
          <a:solidFill>
            <a:srgbClr val="3333CC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https://object.pscloud.io/cms/cms/Photo/img_0_2881_2174_0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2571" y1="38000" x2="57429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349">
            <a:off x="6503092" y="3275731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лилиния 23"/>
          <p:cNvSpPr/>
          <p:nvPr/>
        </p:nvSpPr>
        <p:spPr>
          <a:xfrm>
            <a:off x="7713071" y="4948340"/>
            <a:ext cx="171450" cy="828307"/>
          </a:xfrm>
          <a:custGeom>
            <a:avLst/>
            <a:gdLst>
              <a:gd name="connsiteX0" fmla="*/ 0 w 171450"/>
              <a:gd name="connsiteY0" fmla="*/ 0 h 952500"/>
              <a:gd name="connsiteX1" fmla="*/ 38100 w 171450"/>
              <a:gd name="connsiteY1" fmla="*/ 95250 h 952500"/>
              <a:gd name="connsiteX2" fmla="*/ 114300 w 171450"/>
              <a:gd name="connsiteY2" fmla="*/ 190500 h 952500"/>
              <a:gd name="connsiteX3" fmla="*/ 95250 w 171450"/>
              <a:gd name="connsiteY3" fmla="*/ 266700 h 952500"/>
              <a:gd name="connsiteX4" fmla="*/ 38100 w 171450"/>
              <a:gd name="connsiteY4" fmla="*/ 304800 h 952500"/>
              <a:gd name="connsiteX5" fmla="*/ 114300 w 171450"/>
              <a:gd name="connsiteY5" fmla="*/ 533400 h 952500"/>
              <a:gd name="connsiteX6" fmla="*/ 171450 w 171450"/>
              <a:gd name="connsiteY6" fmla="*/ 552450 h 952500"/>
              <a:gd name="connsiteX7" fmla="*/ 152400 w 171450"/>
              <a:gd name="connsiteY7" fmla="*/ 819150 h 952500"/>
              <a:gd name="connsiteX8" fmla="*/ 76200 w 171450"/>
              <a:gd name="connsiteY8" fmla="*/ 838200 h 952500"/>
              <a:gd name="connsiteX9" fmla="*/ 95250 w 171450"/>
              <a:gd name="connsiteY9" fmla="*/ 914400 h 952500"/>
              <a:gd name="connsiteX10" fmla="*/ 95250 w 171450"/>
              <a:gd name="connsiteY10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450" h="952500">
                <a:moveTo>
                  <a:pt x="0" y="0"/>
                </a:moveTo>
                <a:cubicBezTo>
                  <a:pt x="12700" y="31750"/>
                  <a:pt x="18224" y="67424"/>
                  <a:pt x="38100" y="95250"/>
                </a:cubicBezTo>
                <a:cubicBezTo>
                  <a:pt x="145810" y="246043"/>
                  <a:pt x="58320" y="22560"/>
                  <a:pt x="114300" y="190500"/>
                </a:cubicBezTo>
                <a:cubicBezTo>
                  <a:pt x="107950" y="215900"/>
                  <a:pt x="109773" y="244915"/>
                  <a:pt x="95250" y="266700"/>
                </a:cubicBezTo>
                <a:cubicBezTo>
                  <a:pt x="82550" y="285750"/>
                  <a:pt x="41864" y="282216"/>
                  <a:pt x="38100" y="304800"/>
                </a:cubicBezTo>
                <a:cubicBezTo>
                  <a:pt x="14808" y="444555"/>
                  <a:pt x="20060" y="486280"/>
                  <a:pt x="114300" y="533400"/>
                </a:cubicBezTo>
                <a:cubicBezTo>
                  <a:pt x="132261" y="542380"/>
                  <a:pt x="152400" y="546100"/>
                  <a:pt x="171450" y="552450"/>
                </a:cubicBezTo>
                <a:cubicBezTo>
                  <a:pt x="165100" y="641350"/>
                  <a:pt x="180584" y="734597"/>
                  <a:pt x="152400" y="819150"/>
                </a:cubicBezTo>
                <a:cubicBezTo>
                  <a:pt x="144121" y="843988"/>
                  <a:pt x="89670" y="815749"/>
                  <a:pt x="76200" y="838200"/>
                </a:cubicBezTo>
                <a:cubicBezTo>
                  <a:pt x="62730" y="860651"/>
                  <a:pt x="90946" y="888575"/>
                  <a:pt x="95250" y="914400"/>
                </a:cubicBezTo>
                <a:cubicBezTo>
                  <a:pt x="97338" y="926927"/>
                  <a:pt x="95250" y="939800"/>
                  <a:pt x="95250" y="952500"/>
                </a:cubicBezTo>
              </a:path>
            </a:pathLst>
          </a:cu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51169" y="5586589"/>
            <a:ext cx="135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9414" y="3105730"/>
            <a:ext cx="4011755" cy="7078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Артығын тап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2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" grpId="0" animBg="1"/>
      <p:bldP spid="26" grpId="0" animBg="1"/>
      <p:bldP spid="27" grpId="0" animBg="1"/>
      <p:bldP spid="24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9410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9304" y="1836804"/>
            <a:ext cx="710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1168" y="2893434"/>
            <a:ext cx="881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9059" y="1836800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225" y="2893434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9899" y="1836800"/>
            <a:ext cx="700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899" y="2893434"/>
            <a:ext cx="1220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2039" y="1836801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22039" y="2893434"/>
            <a:ext cx="100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9285" y="4270204"/>
            <a:ext cx="92507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</a:t>
            </a:r>
          </a:p>
          <a:p>
            <a:pPr>
              <a:spcAft>
                <a:spcPts val="0"/>
              </a:spcAft>
            </a:pPr>
            <a:endParaRPr lang="ru-RU" sz="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Іі» дыбысының дауысты, қызыл түспен белгіленетінін білемін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суреттен   сөздерді оқи аламын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«Іі» дыбысының сөздерде орналасу орнын білемін.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s://www.spletnik.ru/img/__post/ff/ffb5fff260c691f33b72850a12ad4d96_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9" b="92275" l="1521" r="96958">
                        <a14:foregroundMark x1="15970" y1="76395" x2="1521" y2="67597"/>
                        <a14:foregroundMark x1="52091" y1="87554" x2="52662" y2="92275"/>
                        <a14:foregroundMark x1="62167" y1="18026" x2="67110" y2="5794"/>
                        <a14:foregroundMark x1="64068" y1="8798" x2="62167" y2="3433"/>
                        <a14:foregroundMark x1="80989" y1="60086" x2="96958" y2="68455"/>
                        <a14:foregroundMark x1="65209" y1="56223" x2="27567" y2="66524"/>
                        <a14:foregroundMark x1="32700" y1="76824" x2="68061" y2="57082"/>
                        <a14:foregroundMark x1="35171" y1="15665" x2="26426" y2="13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52" y="533666"/>
            <a:ext cx="1052388" cy="10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9410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5783" y="321976"/>
            <a:ext cx="4241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 отбасым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943" y="1388778"/>
            <a:ext cx="5671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Атам </a:t>
            </a: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–ғалым,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6665" y="1373751"/>
            <a:ext cx="4390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Інім әлі жас бала,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064" y="2483486"/>
            <a:ext cx="5464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Әжем менің –мұғалім.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6665" y="2361379"/>
            <a:ext cx="4961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Кетті жаңа бақшаға.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064" y="3515060"/>
            <a:ext cx="5406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Әкем менің -инженер,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064" y="4590877"/>
            <a:ext cx="5188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Анам менің </a:t>
            </a: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–дәрігер.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6665" y="3392953"/>
            <a:ext cx="577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мектепке барайын,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6665" y="4432665"/>
            <a:ext cx="493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Оқып білім алайын.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96525" y="5692289"/>
            <a:ext cx="398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Жұмабай Қайранбай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9439" y="334855"/>
            <a:ext cx="1908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kk-KZ" sz="4400" b="1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400" b="1" dirty="0" smtClean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endParaRPr lang="ru-RU" sz="4400" b="1" dirty="0">
              <a:ln w="9525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92559" y="2483486"/>
            <a:ext cx="2064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мұғал</a:t>
            </a:r>
            <a:r>
              <a:rPr lang="kk-KZ" sz="4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b="1" dirty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ln w="9525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3945" y="4590877"/>
            <a:ext cx="1838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дәр</a:t>
            </a:r>
            <a:r>
              <a:rPr lang="kk-KZ" sz="4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b="1" dirty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</a:t>
            </a:r>
            <a:endParaRPr lang="ru-RU" sz="4000" b="1" dirty="0">
              <a:ln w="9525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82206" y="1373751"/>
            <a:ext cx="1172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b="1" dirty="0" smtClean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4000" b="1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b="1" dirty="0" smtClean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ln w="9525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91448" y="1379993"/>
            <a:ext cx="843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әл</a:t>
            </a:r>
            <a:r>
              <a:rPr lang="kk-KZ" sz="4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000" b="1" dirty="0">
              <a:ln w="95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69327" y="2355137"/>
            <a:ext cx="1410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Кетт</a:t>
            </a:r>
            <a:r>
              <a:rPr lang="kk-KZ" sz="4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4000" b="1" dirty="0">
              <a:ln w="95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86861" y="4445544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kk-KZ" sz="4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b="1" dirty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kk-KZ" sz="4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b="1" dirty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4000" b="1" dirty="0">
              <a:ln w="9525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" name="Picture 2" descr="https://www.spletnik.ru/img/__post/ff/ffb5fff260c691f33b72850a12ad4d96_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9" b="92275" l="1521" r="96958">
                        <a14:foregroundMark x1="15970" y1="76395" x2="1521" y2="67597"/>
                        <a14:foregroundMark x1="52091" y1="87554" x2="52662" y2="92275"/>
                        <a14:foregroundMark x1="62167" y1="18026" x2="67110" y2="5794"/>
                        <a14:foregroundMark x1="64068" y1="8798" x2="62167" y2="3433"/>
                        <a14:foregroundMark x1="80989" y1="60086" x2="96958" y2="68455"/>
                        <a14:foregroundMark x1="65209" y1="56223" x2="27567" y2="66524"/>
                        <a14:foregroundMark x1="32700" y1="76824" x2="68061" y2="57082"/>
                        <a14:foregroundMark x1="35171" y1="15665" x2="26426" y2="13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022" y="242132"/>
            <a:ext cx="929217" cy="8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9410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І_і_дыбысы_мен_әрпі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878" y="614851"/>
            <a:ext cx="4370388" cy="5462985"/>
          </a:xfrm>
          <a:prstGeom prst="rect">
            <a:avLst/>
          </a:prstGeom>
        </p:spPr>
      </p:pic>
      <p:pic>
        <p:nvPicPr>
          <p:cNvPr id="5" name="Picture 4" descr="https://st.depositphotos.com/1062085/2352/i/600/depositphotos_23528185-stock-photo-hand-with-pen-isolated-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333" l="9877" r="89918">
                        <a14:foregroundMark x1="29835" y1="25667" x2="18930" y2="18500"/>
                        <a14:foregroundMark x1="68107" y1="78500" x2="89300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8530">
            <a:off x="10950507" y="343453"/>
            <a:ext cx="1312695" cy="14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35821" t="32292" r="37424" b="35471"/>
          <a:stretch/>
        </p:blipFill>
        <p:spPr>
          <a:xfrm>
            <a:off x="5876144" y="1457780"/>
            <a:ext cx="5449706" cy="4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57 1.85185E-6 L -0.81484 0.09907 L -0.76276 1.85185E-6 L -0.7069 0.09907 L -0.65117 1.85185E-6 L -0.59909 0.09907 L -0.54323 1.85185E-6 L -0.49114 0.09907 L -0.43528 1.85185E-6 L -0.37956 0.09907 L -0.32747 1.85185E-6 L -0.27161 0.09907 L -0.21953 1.85185E-6 L -0.1638 0.09907 L -0.10794 1.85185E-6 L -0.05586 0.09907 L -2.08333E-6 1.85185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9410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0140" t="20290" r="20805" b="12173"/>
          <a:stretch/>
        </p:blipFill>
        <p:spPr>
          <a:xfrm>
            <a:off x="866632" y="941694"/>
            <a:ext cx="4299045" cy="5199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4589" t="20289" r="49860" b="12546"/>
          <a:stretch/>
        </p:blipFill>
        <p:spPr>
          <a:xfrm>
            <a:off x="6032309" y="941695"/>
            <a:ext cx="3780431" cy="5199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9710" y="532262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1280" y="281667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6478" y="493265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9410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5705" y="10106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8" name="Picture 6" descr="https://99px.ru/sstorage/86/2019/01/image_8626011911461531805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599" y="3073007"/>
            <a:ext cx="5051425" cy="31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99px.ru/sstorage/86/2019/05/image_86170519070433466157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016" y="539263"/>
            <a:ext cx="4768433" cy="573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598" y="875763"/>
            <a:ext cx="3919471" cy="72501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Түлк</a:t>
            </a:r>
            <a:r>
              <a:rPr lang="kk-KZ" sz="40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өте қу аң.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2614" y="1906073"/>
            <a:ext cx="6272011" cy="6708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40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</a:t>
            </a:r>
            <a:r>
              <a:rPr lang="kk-KZ" sz="40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kk-KZ" sz="40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 инес</a:t>
            </a:r>
            <a:r>
              <a:rPr lang="kk-KZ" sz="4000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көп болады.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gifer.com/Bll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723900"/>
            <a:ext cx="4311743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4572000"/>
            <a:ext cx="5905500" cy="10317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40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Маған бәрі түсінікті</a:t>
            </a:r>
            <a:endParaRPr lang="ru-RU" sz="4000" b="1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3067050"/>
            <a:ext cx="5905500" cy="10317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4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Маған әлі түсініксіздеу</a:t>
            </a:r>
            <a:endParaRPr lang="ru-RU" sz="40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562100"/>
            <a:ext cx="5905500" cy="10317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kk-KZ" sz="4000" b="1" dirty="0" smtClean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 ештеңе түсінбедім</a:t>
            </a:r>
            <a:endParaRPr lang="ru-RU" sz="4000" b="1" dirty="0">
              <a:ln w="95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9410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" y="1695450"/>
            <a:ext cx="10191750" cy="271648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kk-KZ" sz="5000" b="1" dirty="0" smtClean="0">
                <a:ln w="9525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5000" b="1" dirty="0">
              <a:ln w="9525">
                <a:solidFill>
                  <a:srgbClr val="3333CC"/>
                </a:solidFill>
                <a:prstDash val="solid"/>
              </a:ln>
              <a:solidFill>
                <a:srgbClr val="3333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164</Words>
  <Application>Microsoft Office PowerPoint</Application>
  <PresentationFormat>Широкоэкранный</PresentationFormat>
  <Paragraphs>60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29</cp:revision>
  <dcterms:created xsi:type="dcterms:W3CDTF">2020-11-18T16:17:24Z</dcterms:created>
  <dcterms:modified xsi:type="dcterms:W3CDTF">2020-11-22T07:30:42Z</dcterms:modified>
</cp:coreProperties>
</file>