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60" r:id="rId5"/>
    <p:sldId id="262" r:id="rId6"/>
    <p:sldId id="263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E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DF5-587F-48CB-BBD8-9700FA83598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933D-6935-4341-BDC6-17AF69242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4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DF5-587F-48CB-BBD8-9700FA83598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933D-6935-4341-BDC6-17AF69242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6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DF5-587F-48CB-BBD8-9700FA83598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933D-6935-4341-BDC6-17AF69242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DF5-587F-48CB-BBD8-9700FA83598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933D-6935-4341-BDC6-17AF69242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0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DF5-587F-48CB-BBD8-9700FA83598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933D-6935-4341-BDC6-17AF69242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6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DF5-587F-48CB-BBD8-9700FA83598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933D-6935-4341-BDC6-17AF69242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7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DF5-587F-48CB-BBD8-9700FA83598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933D-6935-4341-BDC6-17AF69242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3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DF5-587F-48CB-BBD8-9700FA83598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933D-6935-4341-BDC6-17AF69242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1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DF5-587F-48CB-BBD8-9700FA83598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933D-6935-4341-BDC6-17AF69242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3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DF5-587F-48CB-BBD8-9700FA83598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933D-6935-4341-BDC6-17AF69242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3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DF5-587F-48CB-BBD8-9700FA83598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933D-6935-4341-BDC6-17AF69242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7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FDF5-587F-48CB-BBD8-9700FA83598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8933D-6935-4341-BDC6-17AF69242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3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29410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1522" y="257577"/>
            <a:ext cx="324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 ашу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0340" y="257576"/>
            <a:ext cx="2716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-сабақ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6402" y="2190458"/>
            <a:ext cx="6657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 дыбысы мен әріпі 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522" y="3586011"/>
            <a:ext cx="3482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1053" y="1256119"/>
            <a:ext cx="498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отбасым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3776" y="4109231"/>
            <a:ext cx="106282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Тыңдалған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бойынша өз пікірін айту 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Берілген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тақырыпқа  әңгіме құрап </a:t>
            </a: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айту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Сөздерді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дыбыстарды орфоэпиялық нормаларға сәйкес дұрыс айту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978" y="93163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4000" dirty="0"/>
          </a:p>
        </p:txBody>
      </p:sp>
      <p:pic>
        <p:nvPicPr>
          <p:cNvPr id="10" name="Picture 2" descr="https://pngimg.com/uploads/bell/bell_PNG53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35" y="995232"/>
            <a:ext cx="614168" cy="6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226769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2.freepng.ru/20180714/sba/kisspng-drawing-costume-clip-art-norooz-5b4ab58db32502.6984780415316227977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98721" l="10000" r="90000">
                        <a14:foregroundMark x1="40889" y1="83488" x2="35222" y2="98721"/>
                        <a14:foregroundMark x1="69111" y1="14535" x2="74778" y2="4767"/>
                        <a14:foregroundMark x1="43333" y1="10349" x2="38000" y2="2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76488" y="4744330"/>
            <a:ext cx="1828800" cy="18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un9-52.userapi.com/c636728/v636728349/a7bb/IaVEsg6Gb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92941" y="190984"/>
            <a:ext cx="1391128" cy="18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kzbydocs.com/tw_files2/urls_4/32/d-31157/7z-docs/1_html_m734bb4e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179" y="2410655"/>
            <a:ext cx="1429448" cy="20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i.ytimg.com/vi/4u7UfKno6Vg/maxresdefaul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9722" l="10000" r="90000">
                        <a14:foregroundMark x1="21328" y1="88472" x2="23203" y2="99722"/>
                        <a14:foregroundMark x1="25313" y1="72778" x2="34141" y2="98472"/>
                        <a14:foregroundMark x1="18984" y1="73472" x2="26328" y2="40278"/>
                        <a14:foregroundMark x1="37656" y1="67222" x2="35547" y2="62500"/>
                        <a14:foregroundMark x1="27266" y1="85000" x2="26719" y2="98472"/>
                        <a14:foregroundMark x1="59766" y1="51528" x2="58984" y2="38889"/>
                        <a14:foregroundMark x1="58984" y1="38889" x2="62969" y2="31111"/>
                        <a14:foregroundMark x1="63594" y1="31111" x2="68750" y2="30417"/>
                        <a14:foregroundMark x1="68750" y1="30417" x2="73203" y2="35139"/>
                        <a14:foregroundMark x1="73203" y1="35139" x2="74375" y2="46389"/>
                        <a14:foregroundMark x1="72422" y1="38333" x2="61641" y2="34722"/>
                        <a14:foregroundMark x1="58594" y1="96667" x2="54531" y2="99444"/>
                        <a14:foregroundMark x1="34766" y1="52361" x2="35313" y2="56111"/>
                        <a14:backgroundMark x1="12578" y1="68750" x2="21641" y2="99028"/>
                        <a14:backgroundMark x1="22969" y1="70417" x2="23203" y2="66667"/>
                        <a14:backgroundMark x1="17266" y1="72083" x2="17578" y2="64861"/>
                        <a14:backgroundMark x1="17813" y1="66528" x2="20313" y2="61528"/>
                        <a14:backgroundMark x1="31875" y1="70972" x2="34375" y2="73889"/>
                        <a14:backgroundMark x1="34766" y1="74861" x2="37578" y2="89167"/>
                        <a14:backgroundMark x1="37578" y1="89583" x2="37109" y2="98750"/>
                        <a14:backgroundMark x1="54609" y1="90139" x2="56250" y2="84444"/>
                        <a14:backgroundMark x1="79375" y1="96667" x2="82109" y2="98750"/>
                        <a14:backgroundMark x1="79609" y1="96806" x2="81094" y2="91667"/>
                        <a14:backgroundMark x1="81094" y1="91667" x2="79922" y2="82778"/>
                        <a14:backgroundMark x1="79922" y1="82778" x2="75938" y2="66667"/>
                        <a14:backgroundMark x1="75313" y1="65972" x2="70703" y2="60556"/>
                        <a14:backgroundMark x1="70703" y1="60556" x2="73359" y2="54028"/>
                        <a14:backgroundMark x1="73438" y1="54028" x2="75469" y2="51528"/>
                        <a14:backgroundMark x1="75703" y1="50139" x2="75703" y2="45694"/>
                        <a14:backgroundMark x1="63203" y1="64306" x2="61328" y2="64583"/>
                        <a14:backgroundMark x1="61328" y1="64583" x2="55703" y2="85139"/>
                        <a14:backgroundMark x1="32031" y1="70694" x2="33594" y2="68611"/>
                        <a14:backgroundMark x1="33984" y1="68750" x2="37813" y2="68333"/>
                        <a14:backgroundMark x1="38047" y1="68333" x2="38203" y2="64861"/>
                        <a14:backgroundMark x1="38203" y1="64306" x2="36094" y2="59028"/>
                        <a14:backgroundMark x1="36484" y1="59444" x2="36250" y2="53333"/>
                        <a14:backgroundMark x1="62266" y1="31389" x2="13828" y2="26667"/>
                        <a14:backgroundMark x1="23359" y1="67361" x2="26250" y2="70972"/>
                        <a14:backgroundMark x1="26094" y1="71389" x2="22578" y2="7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73" t="29491" r="16408"/>
          <a:stretch/>
        </p:blipFill>
        <p:spPr bwMode="auto">
          <a:xfrm flipH="1">
            <a:off x="144376" y="1977518"/>
            <a:ext cx="1780675" cy="209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6394" y="413629"/>
            <a:ext cx="8226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Мынау –атам. Оны... аты –Мұрат.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0956" y="1430461"/>
            <a:ext cx="8165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 –ұста. Атам –ұстамды              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3978" y="2479906"/>
            <a:ext cx="9356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Мынау –             . Оны...  аты –              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14107" y="3514575"/>
            <a:ext cx="8223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 –              .             – дана              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022" y="4571597"/>
            <a:ext cx="10165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Мынау –қарындасым. Оны... аты –Ақнұр.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9987" y="5636180"/>
            <a:ext cx="5104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 –                            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69942" y="1672589"/>
            <a:ext cx="1258802" cy="3423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107271" y="2703263"/>
            <a:ext cx="1258802" cy="3423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35740" y="2687016"/>
            <a:ext cx="1258802" cy="3423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50559" y="3727912"/>
            <a:ext cx="1258802" cy="3423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62150" y="3730824"/>
            <a:ext cx="1258802" cy="3423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426526" y="3727912"/>
            <a:ext cx="1258802" cy="3423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14107" y="5857444"/>
            <a:ext cx="1258802" cy="3423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6378" y="5851225"/>
            <a:ext cx="1258802" cy="3423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  <p:bldP spid="18" grpId="0"/>
      <p:bldP spid="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191069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aec/00028f73-76dd4424/hello_html_43421d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42353" r="98824">
                        <a14:foregroundMark x1="65490" y1="20102" x2="69804" y2="254"/>
                        <a14:foregroundMark x1="65098" y1="7634" x2="65098" y2="254"/>
                        <a14:foregroundMark x1="67451" y1="14504" x2="74706" y2="10941"/>
                        <a14:foregroundMark x1="88235" y1="47328" x2="98824" y2="44529"/>
                        <a14:foregroundMark x1="70784" y1="87277" x2="71373" y2="99237"/>
                        <a14:foregroundMark x1="64510" y1="7888" x2="58824" y2="3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89"/>
          <a:stretch/>
        </p:blipFill>
        <p:spPr bwMode="auto">
          <a:xfrm flipH="1">
            <a:off x="10210240" y="4416683"/>
            <a:ext cx="1525119" cy="208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.ytimg.com/vi/J_M2KaVdQdI/maxres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8" b="96806" l="10000" r="90000">
                        <a14:foregroundMark x1="24141" y1="86111" x2="24766" y2="93333"/>
                        <a14:foregroundMark x1="31719" y1="91528" x2="28047" y2="96806"/>
                        <a14:foregroundMark x1="61484" y1="20833" x2="60703" y2="4028"/>
                        <a14:foregroundMark x1="23359" y1="86111" x2="20078" y2="72500"/>
                        <a14:foregroundMark x1="34141" y1="70000" x2="40703" y2="87083"/>
                        <a14:foregroundMark x1="32813" y1="88889" x2="33750" y2="92361"/>
                        <a14:foregroundMark x1="29219" y1="90278" x2="27266" y2="95278"/>
                        <a14:foregroundMark x1="21250" y1="59861" x2="20703" y2="63611"/>
                        <a14:foregroundMark x1="18359" y1="57639" x2="15859" y2="61250"/>
                        <a14:backgroundMark x1="19375" y1="95000" x2="19609" y2="83056"/>
                        <a14:backgroundMark x1="41250" y1="86111" x2="34531" y2="65972"/>
                        <a14:backgroundMark x1="43438" y1="81250" x2="51250" y2="48750"/>
                        <a14:backgroundMark x1="51875" y1="48194" x2="57422" y2="42639"/>
                        <a14:backgroundMark x1="57422" y1="42639" x2="52422" y2="34861"/>
                        <a14:backgroundMark x1="52031" y1="33750" x2="50547" y2="18472"/>
                        <a14:backgroundMark x1="50547" y1="16667" x2="53594" y2="5000"/>
                        <a14:backgroundMark x1="53438" y1="7500" x2="60313" y2="1944"/>
                        <a14:backgroundMark x1="19219" y1="83056" x2="18828" y2="73056"/>
                        <a14:backgroundMark x1="18828" y1="73056" x2="18828" y2="73056"/>
                        <a14:backgroundMark x1="18828" y1="72500" x2="23047" y2="67361"/>
                        <a14:backgroundMark x1="23047" y1="66944" x2="21719" y2="61528"/>
                        <a14:backgroundMark x1="21719" y1="62500" x2="18438" y2="70000"/>
                        <a14:backgroundMark x1="18359" y1="70000" x2="15703" y2="71389"/>
                        <a14:backgroundMark x1="15547" y1="71111" x2="14375" y2="62917"/>
                        <a14:backgroundMark x1="14375" y1="62500" x2="15703" y2="58472"/>
                        <a14:backgroundMark x1="15703" y1="58333" x2="18594" y2="56111"/>
                        <a14:backgroundMark x1="36641" y1="38611" x2="36719" y2="46806"/>
                        <a14:backgroundMark x1="36641" y1="47083" x2="37422" y2="49444"/>
                        <a14:backgroundMark x1="37422" y1="49583" x2="37578" y2="53611"/>
                        <a14:backgroundMark x1="37422" y1="53611" x2="36875" y2="54028"/>
                        <a14:backgroundMark x1="37031" y1="54722" x2="37109" y2="59028"/>
                        <a14:backgroundMark x1="37109" y1="59028" x2="35938" y2="63194"/>
                        <a14:backgroundMark x1="35938" y1="63194" x2="34609" y2="65972"/>
                        <a14:backgroundMark x1="77969" y1="64861" x2="73047" y2="50556"/>
                        <a14:backgroundMark x1="73047" y1="50556" x2="67109" y2="44444"/>
                        <a14:backgroundMark x1="67109" y1="44444" x2="65859" y2="39306"/>
                        <a14:backgroundMark x1="66250" y1="39861" x2="69219" y2="30694"/>
                        <a14:backgroundMark x1="69922" y1="30972" x2="71719" y2="25556"/>
                        <a14:backgroundMark x1="71875" y1="25000" x2="71250" y2="21389"/>
                        <a14:backgroundMark x1="71250" y1="21389" x2="70859" y2="20417"/>
                        <a14:backgroundMark x1="70859" y1="20417" x2="70156" y2="20417"/>
                        <a14:backgroundMark x1="70469" y1="19861" x2="69609" y2="10972"/>
                        <a14:backgroundMark x1="69922" y1="10139" x2="67578" y2="5139"/>
                        <a14:backgroundMark x1="67578" y1="5139" x2="61641" y2="1944"/>
                        <a14:backgroundMark x1="44375" y1="77500" x2="78203" y2="65556"/>
                        <a14:backgroundMark x1="36484" y1="38333" x2="35156" y2="33750"/>
                        <a14:backgroundMark x1="35156" y1="33750" x2="32109" y2="30417"/>
                        <a14:backgroundMark x1="32109" y1="30417" x2="28438" y2="29444"/>
                        <a14:backgroundMark x1="28438" y1="29444" x2="22266" y2="31806"/>
                        <a14:backgroundMark x1="22266" y1="32083" x2="18984" y2="36528"/>
                        <a14:backgroundMark x1="71328" y1="5417" x2="84609" y2="9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2" t="23090" r="56208"/>
          <a:stretch/>
        </p:blipFill>
        <p:spPr bwMode="auto">
          <a:xfrm>
            <a:off x="-121788" y="1143943"/>
            <a:ext cx="1809029" cy="27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ile-tany.kz/wp-content/uploads/2020/07/k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7" b="100000" l="0" r="96387">
                        <a14:foregroundMark x1="1855" y1="50521" x2="4102" y2="59375"/>
                        <a14:foregroundMark x1="31445" y1="77214" x2="23828" y2="66276"/>
                        <a14:foregroundMark x1="66992" y1="86068" x2="59375" y2="92969"/>
                        <a14:foregroundMark x1="81348" y1="81771" x2="91895" y2="90625"/>
                        <a14:foregroundMark x1="92383" y1="89974" x2="92188" y2="94271"/>
                        <a14:foregroundMark x1="87500" y1="73958" x2="95117" y2="65365"/>
                        <a14:foregroundMark x1="91406" y1="66016" x2="94336" y2="49609"/>
                        <a14:foregroundMark x1="35156" y1="58464" x2="24512" y2="64063"/>
                        <a14:backgroundMark x1="586" y1="70573" x2="2344" y2="62370"/>
                        <a14:backgroundMark x1="879" y1="53125" x2="586" y2="45313"/>
                        <a14:backgroundMark x1="8789" y1="51563" x2="14648" y2="59766"/>
                        <a14:backgroundMark x1="14648" y1="63672" x2="10449" y2="71615"/>
                        <a14:backgroundMark x1="10449" y1="71615" x2="17871" y2="75260"/>
                        <a14:backgroundMark x1="22363" y1="77214" x2="26074" y2="73958"/>
                        <a14:backgroundMark x1="23047" y1="63672" x2="28711" y2="56120"/>
                        <a14:backgroundMark x1="30469" y1="56120" x2="35938" y2="56120"/>
                        <a14:backgroundMark x1="35938" y1="55859" x2="39160" y2="64974"/>
                        <a14:backgroundMark x1="39648" y1="66016" x2="39648" y2="70573"/>
                        <a14:backgroundMark x1="39648" y1="72266" x2="45801" y2="81510"/>
                        <a14:backgroundMark x1="45313" y1="81771" x2="46777" y2="89714"/>
                        <a14:backgroundMark x1="46777" y1="91667" x2="42773" y2="92969"/>
                        <a14:backgroundMark x1="42773" y1="92969" x2="39355" y2="88021"/>
                        <a14:backgroundMark x1="38867" y1="88021" x2="37109" y2="97266"/>
                        <a14:backgroundMark x1="36426" y1="97917" x2="33398" y2="98568"/>
                        <a14:backgroundMark x1="33398" y1="97917" x2="29980" y2="94661"/>
                        <a14:backgroundMark x1="29980" y1="94661" x2="19141" y2="96875"/>
                        <a14:backgroundMark x1="19141" y1="96875" x2="11035" y2="94661"/>
                        <a14:backgroundMark x1="9961" y1="94661" x2="98" y2="91276"/>
                        <a14:backgroundMark x1="85254" y1="78125" x2="94824" y2="70313"/>
                        <a14:backgroundMark x1="95117" y1="70573" x2="96875" y2="64974"/>
                        <a14:backgroundMark x1="96875" y1="64974" x2="96875" y2="61719"/>
                        <a14:backgroundMark x1="96875" y1="61719" x2="94629" y2="58073"/>
                        <a14:backgroundMark x1="94629" y1="58073" x2="96094" y2="48958"/>
                        <a14:backgroundMark x1="96094" y1="48958" x2="90723" y2="41016"/>
                        <a14:backgroundMark x1="91406" y1="43359" x2="84766" y2="37370"/>
                        <a14:backgroundMark x1="85254" y1="78516" x2="90723" y2="79167"/>
                        <a14:backgroundMark x1="91211" y1="80208" x2="95605" y2="90625"/>
                        <a14:backgroundMark x1="95410" y1="91016" x2="95410" y2="91276"/>
                        <a14:backgroundMark x1="95898" y1="92318" x2="93359" y2="94922"/>
                        <a14:backgroundMark x1="92383" y1="97526" x2="89160" y2="94661"/>
                        <a14:backgroundMark x1="89160" y1="94661" x2="78809" y2="83724"/>
                        <a14:backgroundMark x1="76367" y1="84766" x2="62598" y2="95964"/>
                        <a14:backgroundMark x1="61035" y1="97526" x2="56348" y2="93620"/>
                        <a14:backgroundMark x1="54688" y1="91667" x2="60352" y2="84375"/>
                        <a14:backgroundMark x1="48730" y1="64714" x2="45801" y2="57813"/>
                        <a14:backgroundMark x1="45508" y1="58073" x2="49023" y2="41667"/>
                        <a14:backgroundMark x1="78809" y1="51172" x2="85742" y2="55208"/>
                        <a14:backgroundMark x1="37500" y1="59115" x2="2734" y2="89844"/>
                        <a14:backgroundMark x1="44629" y1="92708" x2="391" y2="49349"/>
                        <a14:backgroundMark x1="42090" y1="83333" x2="32324" y2="48047"/>
                        <a14:backgroundMark x1="38965" y1="75130" x2="2734" y2="75521"/>
                        <a14:backgroundMark x1="27734" y1="51042" x2="33887" y2="72526"/>
                        <a14:backgroundMark x1="5078" y1="47526" x2="14844" y2="62760"/>
                        <a14:backgroundMark x1="4004" y1="48307" x2="1172" y2="57682"/>
                        <a14:backgroundMark x1="21094" y1="57552" x2="40430" y2="64714"/>
                        <a14:backgroundMark x1="26953" y1="55729" x2="36719" y2="5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3"/>
          <a:stretch/>
        </p:blipFill>
        <p:spPr bwMode="auto">
          <a:xfrm flipH="1">
            <a:off x="10379242" y="442618"/>
            <a:ext cx="1225495" cy="177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s://lh3.googleusercontent.com/proxy/SoIKJ8CLHHYLvkKPvDlP9N2KlKZs1xT5HO_Kk46gvcOcmv7q4fODVcQLO2goPAii4NVAKRzj7zcOljTp1-eTPaKf3px-U7Y8f3FtgmxJW--0gM74ss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48">
            <a:off x="10396214" y="2438316"/>
            <a:ext cx="1153169" cy="168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60632" y="436057"/>
            <a:ext cx="9200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Мынау –             . Оны... аты – Нұрлан.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98994" y="650897"/>
            <a:ext cx="1258802" cy="3423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38379" y="1537212"/>
            <a:ext cx="9315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 – ұшқыш.            – ұстамды              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88192" y="1712455"/>
            <a:ext cx="1258802" cy="3423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74439" y="1745491"/>
            <a:ext cx="1258802" cy="3423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51298" y="2549969"/>
            <a:ext cx="8553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Мынау – анам. Оны... аты – Ақнұр.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84162" y="3792742"/>
            <a:ext cx="1258802" cy="3423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67964" y="3576035"/>
            <a:ext cx="906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 –              .  Анам –                            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36271" y="3801765"/>
            <a:ext cx="1258802" cy="3423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42794" y="3792742"/>
            <a:ext cx="1258802" cy="3423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67154" y="4661173"/>
            <a:ext cx="9284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Мынау –                .  Оны... аты  – Ұлан.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16917" y="4843929"/>
            <a:ext cx="1258802" cy="3423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74940" y="5695888"/>
            <a:ext cx="847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 –  оқушы.  Ұлан  – ақылды  ұл.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2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142943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2510" y="352927"/>
            <a:ext cx="4593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жазамын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40043"/>
            <a:ext cx="91518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Ұр         Ұр        Ұр          Ұр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9" y="2573270"/>
            <a:ext cx="9207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Ұн        Ұн         Ұн          Ұн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399" y="3607749"/>
            <a:ext cx="93971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Ұш        Ұш        Ұш         Ұш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t.depositphotos.com/1062085/2352/i/600/depositphotos_23528185-stock-photo-hand-with-pen-isolated-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333" l="9877" r="89918">
                        <a14:foregroundMark x1="29835" y1="25667" x2="18930" y2="18500"/>
                        <a14:foregroundMark x1="68107" y1="78500" x2="89300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8530">
            <a:off x="10950507" y="343453"/>
            <a:ext cx="1312695" cy="14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33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911 2.59259E-6 C -0.90208 0.06296 -0.87656 0.1081 -0.85091 0.1081 C -0.82539 0.1081 -0.80364 0.06296 -0.79648 2.59259E-6 C -0.78554 0.06296 -0.7638 0.1081 -0.73828 0.1081 C -0.71263 0.1081 -0.69088 0.06296 -0.68385 2.59259E-6 C -0.67291 0.06296 -0.65117 0.1081 -0.62552 0.1081 C -0.6 0.1081 -0.57447 0.06296 -0.56731 2.59259E-6 C -0.56015 0.06296 -0.53841 0.1081 -0.50911 0.1081 C -0.48723 0.1081 -0.46171 0.06296 -0.45455 2.59259E-6 C -0.44752 0.06296 -0.422 0.1081 -0.39635 0.1081 C -0.37083 0.1081 -0.34908 0.06296 -0.34192 2.59259E-6 C -0.33098 0.06296 -0.30924 0.1081 -0.28372 0.1081 C -0.25807 0.1081 -0.23632 0.06296 -0.22539 2.59259E-6 C -0.21835 0.06296 -0.19661 0.1081 -0.17096 0.1081 C -0.14544 0.1081 -0.11992 0.06296 -0.11276 2.59259E-6 C -0.10559 0.06296 -0.08385 0.1081 -0.05455 0.1081 C -0.0289 0.1081 -0.00716 0.06296 -4.58333E-6 2.59259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56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.ytimg.com/vi/4u7UfKno6Vg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722" l="10000" r="90000">
                        <a14:foregroundMark x1="21328" y1="88472" x2="23203" y2="99722"/>
                        <a14:foregroundMark x1="25313" y1="72778" x2="34141" y2="98472"/>
                        <a14:foregroundMark x1="18984" y1="73472" x2="26328" y2="40278"/>
                        <a14:foregroundMark x1="37656" y1="67222" x2="35547" y2="62500"/>
                        <a14:foregroundMark x1="27266" y1="85000" x2="26719" y2="98472"/>
                        <a14:foregroundMark x1="59766" y1="51528" x2="58984" y2="38889"/>
                        <a14:foregroundMark x1="58984" y1="38889" x2="62969" y2="31111"/>
                        <a14:foregroundMark x1="63594" y1="31111" x2="68750" y2="30417"/>
                        <a14:foregroundMark x1="68750" y1="30417" x2="73203" y2="35139"/>
                        <a14:foregroundMark x1="73203" y1="35139" x2="74375" y2="46389"/>
                        <a14:foregroundMark x1="72422" y1="38333" x2="61641" y2="34722"/>
                        <a14:foregroundMark x1="58594" y1="96667" x2="54531" y2="99444"/>
                        <a14:foregroundMark x1="34766" y1="52361" x2="35313" y2="56111"/>
                        <a14:backgroundMark x1="12578" y1="68750" x2="21641" y2="99028"/>
                        <a14:backgroundMark x1="22969" y1="70417" x2="23203" y2="66667"/>
                        <a14:backgroundMark x1="17266" y1="72083" x2="17578" y2="64861"/>
                        <a14:backgroundMark x1="17813" y1="66528" x2="20313" y2="61528"/>
                        <a14:backgroundMark x1="31875" y1="70972" x2="34375" y2="73889"/>
                        <a14:backgroundMark x1="34766" y1="74861" x2="37578" y2="89167"/>
                        <a14:backgroundMark x1="37578" y1="89583" x2="37109" y2="98750"/>
                        <a14:backgroundMark x1="54609" y1="90139" x2="56250" y2="84444"/>
                        <a14:backgroundMark x1="79375" y1="96667" x2="82109" y2="98750"/>
                        <a14:backgroundMark x1="79609" y1="96806" x2="81094" y2="91667"/>
                        <a14:backgroundMark x1="81094" y1="91667" x2="79922" y2="82778"/>
                        <a14:backgroundMark x1="79922" y1="82778" x2="75938" y2="66667"/>
                        <a14:backgroundMark x1="75313" y1="65972" x2="70703" y2="60556"/>
                        <a14:backgroundMark x1="70703" y1="60556" x2="73359" y2="54028"/>
                        <a14:backgroundMark x1="73438" y1="54028" x2="75469" y2="51528"/>
                        <a14:backgroundMark x1="75703" y1="50139" x2="75703" y2="45694"/>
                        <a14:backgroundMark x1="63203" y1="64306" x2="61328" y2="64583"/>
                        <a14:backgroundMark x1="61328" y1="64583" x2="55703" y2="85139"/>
                        <a14:backgroundMark x1="32031" y1="70694" x2="33594" y2="68611"/>
                        <a14:backgroundMark x1="33984" y1="68750" x2="37813" y2="68333"/>
                        <a14:backgroundMark x1="38047" y1="68333" x2="38203" y2="64861"/>
                        <a14:backgroundMark x1="38203" y1="64306" x2="36094" y2="59028"/>
                        <a14:backgroundMark x1="36484" y1="59444" x2="36250" y2="53333"/>
                        <a14:backgroundMark x1="62266" y1="31389" x2="13828" y2="26667"/>
                        <a14:backgroundMark x1="23359" y1="67361" x2="26250" y2="70972"/>
                        <a14:backgroundMark x1="26094" y1="71389" x2="22578" y2="7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03" t="29491" r="16408"/>
          <a:stretch/>
        </p:blipFill>
        <p:spPr bwMode="auto">
          <a:xfrm flipH="1">
            <a:off x="2422357" y="3708881"/>
            <a:ext cx="5325979" cy="314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 flipH="1">
            <a:off x="802103" y="641685"/>
            <a:ext cx="3994486" cy="2762396"/>
          </a:xfrm>
          <a:prstGeom prst="wedgeEllipseCallou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2294" y="1203158"/>
            <a:ext cx="35141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Дана, «Ұ» дыбысы 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 сөздерді 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атап берші!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710990" y="770020"/>
            <a:ext cx="5694948" cy="3128211"/>
          </a:xfrm>
          <a:prstGeom prst="wedgeEllipseCallou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286346" y="1157312"/>
            <a:ext cx="5119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Аға, мен білемін! 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«Ұ» дыбысы сөздің басында  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әне ортасында кездеседі. 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Мысалы: Ұшақ, ұршық,  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құмырсқа,  құлақ.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desk.ru/_ph/44/2/6326987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132"/>
            <a:ext cx="4015373" cy="50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58527" y="834189"/>
            <a:ext cx="4874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Ештеңе түсінбедім </a:t>
            </a:r>
            <a:endParaRPr lang="ru-RU" sz="4000" b="1" i="1" dirty="0">
              <a:ln w="127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.gifer.com/8kP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8203" y="720919"/>
            <a:ext cx="1642311" cy="16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58527" y="2788503"/>
            <a:ext cx="5038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 түсіндім </a:t>
            </a:r>
            <a:endParaRPr lang="ru-RU" sz="4000" b="1" i="1" dirty="0">
              <a:ln w="127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9722" y="4424969"/>
            <a:ext cx="228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Түсіндім </a:t>
            </a:r>
            <a:endParaRPr lang="ru-RU" sz="4000" b="1" i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static.skaip.su/img/emoticons/180x180/f6fcff/rainbo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03" y="392166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skaip.su/img/emoticons/180x180/f6fcff/sta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03" y="228519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191069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105" y="1122947"/>
            <a:ext cx="10716127" cy="4219074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kk-KZ" sz="8800" b="1" i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Сау болыңыздар!!!</a:t>
            </a:r>
            <a:endParaRPr lang="ru-RU" sz="8800" b="1" i="1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196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20</cp:revision>
  <dcterms:created xsi:type="dcterms:W3CDTF">2020-11-18T14:41:26Z</dcterms:created>
  <dcterms:modified xsi:type="dcterms:W3CDTF">2020-11-21T08:41:30Z</dcterms:modified>
</cp:coreProperties>
</file>