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9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6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9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5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5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70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3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0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1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4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3E73-DF8D-4FB5-A005-D66E1D4C5D7E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EB47-03EC-423C-8F16-8A4875744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6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294100"/>
            <a:ext cx="12192000" cy="704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522" y="257577"/>
            <a:ext cx="324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 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0340" y="257576"/>
            <a:ext cx="27168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20 -сабақ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402" y="2190458"/>
            <a:ext cx="6657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 дыбысы мен әріпі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522" y="3586011"/>
            <a:ext cx="348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1053" y="1256119"/>
            <a:ext cx="4989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 отбасым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776" y="4109231"/>
            <a:ext cx="106282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Тыңдалған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бойынша өз пікірін айту 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Берілген 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тақырыпқа  әңгіме құрап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айту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kk-KZ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Сөздерді</a:t>
            </a: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дыбыстарды орфоэпиялық нормаларға сәйкес дұрыс айту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pngimg.com/uploads/bell/bell_PNG5354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7" y="963148"/>
            <a:ext cx="614168" cy="6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611" y="93163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894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-95535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png;base64,iVBORw0KGgoAAAANSUhEUgAAAQUAAADBCAMAAADxRlW1AAABnlBMVEX///9mmQD//wD/vgDMZgHMAAEAZgBnmwBolxH/wgD/wADOAABVhAAAAAA+ZwBcfxNkjiNbiwD//yBWdx75+flilAAyVwDg4OJJcgDptQ/BwsTr7erDCQqyuq5HYx7S0tSPmYQ2VRLr7AClAADjqAzFxQC0tb3i4gD//ziZmCMAUACWl5e6WwCfnwDY2ABhfj9sc3ttbQCPAACvrwDi4jKDg4NbWgCvhRDe4dmFhQDbrSi/jAAAWQD09D2DiZHPpjJ0AABtSAAuLB4AQwDS0jdtcWuTbQA7AACsWg4uRRFyf1lYVxZ+VwAlAACGRwBaXFxAQQDCwTT1xDyHcDJwcB4wLwBXVi6Km3NlZDCBAAAAIQAAEABVVUy5lDzTmQBXJAC2tUBDQx1NAAhYAAByNRBSPhpISElTLgBtWRGTciQoKCmRjTxSPitlUiYgDACSXy0ALABiWEBEJhMwOCAwHhanspJXdlJKSTSrq0y3bSrp6Vp3kVlubkonPx8ZHABKEQB0RCeCg1AuHQAdHi9sRhZoeWM6aDXh5XQzN0IAAyXRT7foAAAZcElEQVR4nO1ciV/aWLuWWA3QQEiAsCgIKAgioKIi7oI7Lmjdl7rXWrWLdab9unemc7+5//U9WYAsJyRYlbTX5ze/mQycxJyHd3ne95ykpuYBD3jAAx7wgAc84AEPeMADHnDnsC1+edagerTDcYe3UkVEY4HgO5VjbRMbueid3k21kAsgSEzd1GyLwXC4s+mOb6gqWEEQpHtC1VB3mkSQpd/SGGhbCKtjIRQEjI3/lixEIwgS7FE11B0DLPyeHmGbiLxfVZckHGtD5NKE7Y5vqDqwbadzKod25DsXf08SamryZFqdlbvT/935XUmo2QmMq4uOO/HWN3d8L9VDNE6uqZGE7jSSDN353VQLoZiq2dkWA0jvbyqgARwbZKsKDd3UiQx13P3dVA07raQKFbDTqlZp/5qIJpG44q/sXkHI3t82QwA09CJITsnjgSmMq5OYvyo6uhVFNEgQSO63FM9FMFMsbwyLrUjr4j3dTrWwE0fGy0aGECiqf886igfaGMpO8t3/A1MABh9HWp/JZwCQRdQk018djhyJJGUDZMMBiQTV1Rq/NnpiJNnplvsyiIQVUymHBrcn2jPc09HRA/4ddTt+LYkxEUfIPNzoQyBqJNXIxqbQxdjc5GQqNcIglUpNzo2dnvSE3Op7/dWF4yCAxN/AfnDbAQiNB4oXaAjtXJ71Gw0MjDTYI1f/yO7zNxPRX8MqmnqB84MI2RQFcPNueXEcQTbknKV49vDqWQuYcy0ENB0tk7ln0V/BIkIbCBLPvIgkg8FkeuNdtKenJxpqckRjCBIp7w82987zp7VGKAUFJsC3A5c7SmRqAKEVkgxGwiSCkGQ4HmQQedFJIvGdsue5Fyf7XeUoKDDhejq3qHkebKbOAAI4ECBGIoGyraimnbl+uCfAfKN/bkfbusM2sXSeZmYeEPBAdublHcLR82PEoDB1JlIaWYcxGkcue7QcJ3siCNKKSBHpJDvlOnLuzEA5O6CThGsgtXt2dpZKPaX/1wh4SD3Trls0dUIYAFgCshJZg5qxbXGuDAdGg2v37GR+6nCUxeHU1OX3EZcBfP5cs52Kjm44C/FW4CBQ/dxwMeCSNwPXyNzYUVdzc3NjAeC462jsDBDhmuzQZtZ09JJBcWRkEUwCR+mU3rX7pF82IhiXB8aONrsa6+oeC1DX3LV5NDawbEhdaLKdHU0GWiM0DSRZIgMcB4KxcHAcSUtu2n3ZIk/C0x+Ho430rMUAnzWOHp4O1I6caJGGne5Y6xKgoTWXi5QCYy4XG0eC4AMJC03vauVIMBifmEaFFBRtgf2fzfmTlpaMBmn4FA6ku1tjvX+7HcN5NlW0ZqKO6It0hN62EBGFdceJfEQYuR6teyxkAHjC6CjtISwTjx83z5/1v9RcbLB9AuooGIvl6dlGexl3YI5DK2H6f0Q1pe2iRS45GHe/NjfyOajrGj063Ds9Hhvb+3p4NNpIM/S4sXH0x+6O1mho2GBiwhLbfZxIguPYMHOcidMsDA0Lhk8MyLnD8uRRc8kSHtc1do3uTaZGlpddLtfy8khq7miT/h6Eh82951rr3NDNJoA0K48ceWAZB+wvNZxkDEOwZh+akyPBdXbUXPIG8JNvntLldsFwgIgaeb7H2Mrjus2vqxpb7GpaYVhgmotgvv8GkOAic8R0ZhFReMzIFU+GJ1ONPBIed708c4kIMxpGTphBIDhcm7RVVLBzJXsbHIsmU8YdDZLpEHNUYCHIa0EPy/mD4ckRLy4+rpuHZlODIWXqesxEh8MXmqopQjH2F3dHPS9MJtO/sXDvixf0kTuUZKVDqfHYcCJjCcaBKX5cbD6clNgM3YZyGQ0tV10MXc1TmtLS0TjLwoSjBpiAyRQJ55/VuMHBi8UgJyGLyzbRFNwUwNya+SQcTYqrDCMIj5NzY3OTqe80DXQG1ZRP7ASYqSZN0aZnNAux8Oqzmib66G2c05Er3P02XMqYgut0lB8YAQkiDlypvb3jV6/+8+rVj72/pkCBAeyhS0P7xWxsikCGTByCZKdpguFjpSCoA9yyTehMxhQmD/lB4eiVaJih5eLi1aMCpr+ZpjZpkT2lmTxh6+DMHklzLJDALFjEi3o6yfrEDryQNI7w00Pd6A/RMMPZy+lHAixsm74cbjYeakM7OXrepAszbc0zU6cbLquFI4Tkim5GTdjG4A5hHOviB4VrUXYwpr62PxKh/fjibOyrSRMB0p0PDtFWHx6iJxz/8vfO33kQJcikKZMx0RvAkfiXCCOjw+9ssrHRsHtUMgUQFHaFXBlGvk6LSQA0LJyO9Kf+0kBkcPQyMySDedYghiLpyBBzNJ5OL3Hh4pyNG3Q1MQFXTMZVXn6o6/ohsgTXFYQEgFdTA4ZJDTTgetiQkMy/hzUducC4kmNUQ/iNrWEHbgoDUwJTGBFSZXyyACUBRMmXT/s1sCegg53nQXfw7yU5El4klzo5VdUELyFcB3ypsPlcOMjQ8lKGBEDD/Mjz6muGDkYp7HeSSOvBeRhGQvdaEhnqZFwiGA0NwBzC8HSeLxUO+4WDXD/kTIGm4fSs+skymqTnt08r6KHOXLek90h2r4IRZIBNIR07T6EszB3xWBgdE0WFlit5EkCIPDmpNgk1tl6228jMeGk1NiQiIZkfLzETH4a3V/oFpeShqNoypKAsTE8vHC9MT7e3H5uq33zriPMm3Z1bC/JW6cjWXI7foY8NX8I0kyHFM4W6xqtl0denryAkLFxdPtn9vnF1Nd1+XX2X4BosBQTX3hazxfinF/v878JrbmgRYZwb5ctGcQBdnpIIpkftV5cudoNDKnM1XcEjnXeFaEzoA63ptVxu5fx7bm1DtEQRizqgKaKfr5jqTCKnMaSOpSTsnRVW+o21k1dXGpAMi0nhZMkhdt2+Oyz8PLhY4xYXisw0d/nNlbqMuIKYlGaIH2O8QYaUKVNtDgA60vBlKSE3wR0bXD8bxrp4JDQ/ETmNYU4aFv4S2IvhzKQBY6jpSQeUOAjEJoDzRqFy4bSLpxtHxUQZpSwcPxHai/F5md2W94dQLl6ehchbpj09DJELxv6vfPU8Jc6lrh//EUeFjPgyrr+0YAw1jmcRea9ojeyE2N9quAXiELujPBaap8R9NtephIV5yTUGNFBMANiiveNQHsgPkXyokMmgLGwI2o0n4sgBYeFaepHT6hcTDBo6OtlOA5+CoWBnPl3a3dUhJaHWcNAsCI4SFvYkLFxILzKgiWYLDUfPp0hrgCwgEAh25lb2A+RKUeFCWXjJb7VtStqSEFs4kFzE6HpZzZkLYQuZMu/OzyP7kfPzT2+vv+8zuaP0JA2Mhdp5PgtHuypYkNoCSBMacQkGw8FAMBYBSPK6LsW9fhAWjE8P+cFR3GABGBNnyvZraaYxpIbL3tf9wrFCIqxD8MJD8bFTCAuGlCBF7PVL1qPmxNpRmiPo8ltTT2vuQJRDIM99CWPhbFPAgqTohCjoK5js+Lf6JVUJ7piUBSTCGQOMhSeCFvyplAVpNfUNsrJj0ECXoYSGHISFbk7UQFhwrfGXaLvGpD/y7p6YhfYDV63EcTS1ZAnf+ZhmFe4whIWDOgELUltfnpK04a+li/8GTVRURUSTEBbi7O4biHZ0veVv5eqCNCAMe5JyamFsWTLMVP2OEw+ONIQFkjWGYWnbsSWjyIK079h+JTYGw4BJW9ucemH1BPs8pbSmNLZc81nYhLBgfCrtvv7n1CVeuDku/xjGfeMNbJWKfaByWNJfMLa8VGKhdvlC2ng8vhQOdF1PX1R74gL0BCEsIIFF6FqtsWVeySOAYvgmYeHRnoAGw+RFu7ZYeAPvuNCaIaTIgjRTMl4jZaF970nJKQwjV9MaY6EXSgIQkDZI91UNC7W1F7B1+70x7lkjI03CI215BDRH0EgO1zRJWDCIWJBqx1pGOEkjw6P2hanJFpfLuNySohf2pzWVI0IwCc0g52iQuL2IBUgdwdAA378w/e363eXlm7+Yb6c1pReGYaqJQeuO7VKBhcY96EKmQaqiCwYxPc2ZyYKmtOMwNEXQIJOLl5JfWZgpm4/gT9C4Tsss3rPQSueRhTwLCNkrXn4Ts9B4BH+y0DAg3d0lwqqWasqaYZnnyGiEv4ijn4iFOvG+rgKWx5SMQVNdlnK2gCBLppR4iwZfQdfVbUr6jty4/kx5Y5jWUsdNpqYsYt8kmqaLX02BwLAht2F+4EVZFr5qYY2uBHekHAtkxCRsFAkqa9iqTNEazo7LWEO7FpateZBVTVxoSJt2+fWgoNcEWPgqy4IrXyY0HGvtrYnQyppnDSumMV6j2chfoAMsQPrLxdAgny6ntVVW18hWUyV8MmUGio9TCrqvsDVrXmgYkdkCC0xBU2KBRkhu+2cREZPp3VNubdpwJmThSOYhEmZs//UxlIQFzaxSFtEE60ILEcxsba2NMPZgSB3xV+ggC5WC2HACM4cFbazbC2DbUWSB7O41vd56vrtsMBoGDhsF6nGj7AtaXHNfxcuWjxY0+W7h8oqBRXg/v7W1/Veqf7llqllgDOLdXSK4Rk6Pp/kpc/rYVO0JQ9Eg02cRYuh9/vXrre0fA2v8Z4ofP56XD49ccHhyctxe4KF9+urs/E1UUzUEhw75pwQEGP/+mX7OLmOaai49ZD/1VOFNLbUG19mF6frb8cLxt+vt73TZspTr0B4PTZ0qtv6xCAQjKxsbb03zR83cuwVGYXsixTzU1j6dfG76lCwm5Xhuolqrtb4++OeeTJm6UgwyHA63BjtfTh2NdjXTjxV/k647wYhYPknzNxCRyTfVabP4cPwPSHS2+dqyavaBCrkYWkrn5w83u5q7riRbGKDR4TQm+htDndXouXkoO4pBNJuvrX7QVIExlKbx3/P89vx8RgULxqen0qKNjNx/A7YvQelQe0JKwmB9fX125QYs0Bh/n8nIvtiuaAjGs9Vx2NnJ+2612LxOTKfTmcUf/1PPYOv9DWkAATOytvoECEs5IgzG3cy5zLnybxy9G6wTfhSwgIkylI8lob5tNXBjGshwPJn/MTkifvcCy4Fr5Hk+Lhd2yPS9VtgeC+GlWbB7hCQMcizc3CdYhMdjuVOgLPkWQb/QrT811puEPqXGnZe7x4TZZ9VhVpoFnU/ATVt9Edsyr7GqgIjz3I+BFpeLffen0eVqGRjLrSyV4QCReU/YHWHDrjcTNAmolcd9E4+E+raDwM+xAEDuf/ry4uLyCY3Li/nM931FVXqP71yO2lELxZgC6iyx0JSt5yOb+0lj4BAIJiORSDAYUDf83t6/3WdFUSfOsKDDioHB8T/1QmyrqC15IMND3R8+fNhf2o+wWNpf+vChe2hIvIlU4TK996QhP9p1erOFZUHnK3z6p4iE7Ey5lQnh7MeTyVhn77YJgtV8bzqWTI53D4XVURH8915o8GEoajHrOMwWPh0UkZBT1o9kuLU1mM693TZtb72emfH7vZTfa8UtPFitXvCPf2bm80EuHYy3BpS5MGU9Ze//VtCQQEE4cBZYSLClhEdEQv3/KpfXwfONDPi1t8DMrZgeZaCzWv1eO3OECqDHrd7PXzJrGzGl7u7l4D3QMEsHRUrPOQSKM3/R0SYiYat8UAjsn78A85/xO+2FaXKsgiPCC3ixlz4qfE7D7px5awLJooyhRbL1bXddWLmBcEaxokOw4dEmDgqDq/KGG/jwvje/vTXjJAi9XgeFnsAoCrfohERw3+kJwumfyXW+/xCAXn9pa7B+0He3LHgZlYAJWZD4Q/aJDAVAFPaaTDNm3KLXQabIJ8JpNjvBKOkwwI3egjuprd6Y5NlVgPiqP9uWvVMaPATjEETxlgjAQpM4SdZv7UMYoAuEA+AGZosehf3K4rmCqVIURkDthb6Axeqd+bwai4uIaM1bLLg5e4evVKdDI7gFf+nO7OvSJAlYgFW+yY1t05YXRxUoKH1Lxwgr5cegnsGGCsL61rR2LsjJgZyFjqbO2TtrynoIppI08+4lIfUHwIIkeo2fm0yvvZgKI5BwArIGLnce+Bz3+z+b1t6XUkcOZ78A9+m5CyJYU9B77bzbSEhEo9QWhvZzWyAc2qETUYadcFJWiyx/BGUF0fSg93w8wPy1XrwwUk9YPnpufc3GgzEs+Hn3g1r/kZIgYIHsjoGUQGEK4bA89JjZjMtdQe806/UWJ/W6N7I0RAIW+N/hH323zEOC5d7LZ8GchbCQLbYFw8k0EAavvThBJ0Y9mxsrp4MOhmYzBs+sqA6n6OChx70zq+l4HkcFJxKJP2S65TeCmzEFHWbl34FZLJhotD0vhKoVQMGMFbdarWYz5ff7zU7Cbr+Ra9Ch0C/jVaje72SnjHs/f7ag4hMTt+gX6+xVnQKunTAWBtmOW/d30+usH+MrYQL3er0U5fVaCYFmVMcDyupr2FdWVs9Crwk0p9l9Szw4WH/TU3ZFFhiXGF95nc3OYOJbAgDWQGBmP2W24kSFTOgwyqqHnoBRlnIXAvZwKyz8waRJwAL/j8mwMLj6IbKVzWadcp5MS2E95nSaKacFqKgKQoUeo3AYD3qCwqWflmDH1m8jPFDs1TCzChbqs9uv27KUpex8GC4sFjNldmJ69SkEKCJ4nNRTMqQXvrf+fHhwsLaNYk41LNQPtvmtKuaFMuHfavabCdUxE0UtlBk22m52Qj7lnYf7flZXh+zctC2qWMh6K7ByWgJ6KVpaqj0B9+OwKOj0Kpxo/rlOlO0j95fMAjNHnVL9DNA2Q8DuoTwIM2XF1PJgN5th0QHzl3UKMGD9Z7yioeAIZqEtQPVC1qxwL3DoaYlogacA6WCnWZoUQPFAlf3ToCqf/Qmv6ONSnt5MKLEwmIUGcXVzAxKxfIwrwUJJ0zBwrfI00GvMN88VHtbEUb3QEFGzxCPa/GUTtwIYiYipipSoHpYbAQ3lz0Z1iRsv3fjYmfHazywoSZ9JKUCVuT+U+7cV5BdVTJqd0mGKNBS6pTfAbIEFQTICP4fYG1THt7Jw+nF1NFiln6GYXyk/YTejoc9aZEHwByzCsNCWvUFugIJwKmguFnonTJVgApUPg+WPm7DgwdWw0KYQmSoA0FJACiq3J3VQpeRUTFI3cgoPF4dELKC4YKHaq/QTVAC6d0ipsSwvpGBDrWVVJA38BvpJxhYEKSIraL+IFpe4OroillDCD4l+4kF6ioAMopTiCmqtvCkpx4K/yAJQCcUCn24kYHRrhV5mtFLWAnC671YJGUApw6YoBEFJPQflaChzMn/bwc+xYM+WSMDYxhi9GkBRoE50YhLQlTT9FRikZ/Ki4gxBvaxclOFmyIeEX+k0e6JSGuAslMLCYNbC9gvM9PT1FqbDyP3srAoodBUs3DBmnB62+CTioXyhyAxxwswfoxROQ4lZ5YnLsMDnHfUOFt0BM1Nm3MKuO5VfdmEWC/QWnLYZJ0bYFRSvzqvUw0f1fth51rJdF3oIUWGiKLCgE2pHPxcXt/3WChuJ3GDMSm9aIMpSh1oppatCfUKnnGKclWnpYqYkBHUEGxayMzKLaCrArMd7/RSzWC/DBCrsb4m+ZP7lh03YoihfUGtFlVUflwVRendb8ZbYsNCmVNMrgu5BYhTdgqx4CY+bDbxT5VRMtPaKQoNttnA9XlWv998OCTrGJOjoSpfVN7oafD1XX74vTQ+prKLwFU7jddyI7G2RwF4a+IYFp8y3VYoAYF5F06rIJzyceuGxgGJZurd2444KDDQTN13VhUAPk9dCVOQTfc4CC8X8QzsEIOH27pnFrZKq8ytxWpFPNBSSRKkTj2fvgoRbhrIx6JwV9GMLgaGUtajBwRk1PYC7Q0mXyoJQLvbtPvUsuLmgxa7QoXRsbKsyCUyKFUA6AoWqa+EQXL12snFyvrBOiZqzM4nb9GGVsLMg6NrMafZ6rV4ApmL1ep10CUewAwpTFDdKYaggQH5nkwH3UIBOnxVvFLgjcFrbThdhTmti3RcKhdzuJkcDzJ1tNkeTGwzw+L5baU7s9DKSkhRDMfX9tyYuzmBs4e7dst5pZOQ2u2IYjidm//H5PE0NNFRHMhs92u3z+WYpHGO30spzkVB/2VnuFNbYtq13EhTYLdA6u56wAHtPrHsA+n5qqdnW5/GsJ7zsFlKZQqWC4tJTaLLT/6G8N9yipAC9nqB//XWf71Z3IwHB41v/iGNy+jyhvv2WKJ2lQppWDDrm4QnvR4/DcTcbNm0OTyJhgWlTlPCpvkrJGJTLFLXgehIEiHyzntBt7T4qA4d73SzdToua1XffCpEBdZYp+CsjgLb/WRD7Kgl8Pwtbn2+W3lHFv5kKpFMTqxlADv6pEopLfYQFhD8fCH5VeGtAQ9MfCWGOs6q/Cx/rU9TNFyNRJgDiOP4RxL/qvuK+z5fAi0SgxLrqExkBieJqdxhIYCcIEAATsyAAauGdMg2ehKXw6EElqzTM/ld/Rf7ArlIxAdCc8Ljd2np7iMNjZg0braSo8hE6SvxQk2jShYPCs04g/llnfVGPw2bTggGIYXP7cGZDrVP979PwMbEDdBhhF7bd0dJ/C+oPRD/Mysi/pr6fU393DVvfegKkjAo0Q02fh44rvnWmWOHXs1xxS9C1npVRf7ct/+4QfT6c0FkqdlZQrPQBef7nn3/O/plg8OfsLDie/bju6XM47jH73xIc6zjmq/ZNaACOP17/aj/dnaBBa2/LfMADHvCABzzgAQ/QMP4PCRDwsMrXiC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data:image/png;base64,iVBORw0KGgoAAAANSUhEUgAAAQUAAADBCAMAAADxRlW1AAABnlBMVEX///9mmQD//wD/vgDMZgHMAAEAZgBnmwBolxH/wgD/wADOAABVhAAAAAA+ZwBcfxNkjiNbiwD//yBWdx75+flilAAyVwDg4OJJcgDptQ/BwsTr7erDCQqyuq5HYx7S0tSPmYQ2VRLr7AClAADjqAzFxQC0tb3i4gD//ziZmCMAUACWl5e6WwCfnwDY2ABhfj9sc3ttbQCPAACvrwDi4jKDg4NbWgCvhRDe4dmFhQDbrSi/jAAAWQD09D2DiZHPpjJ0AABtSAAuLB4AQwDS0jdtcWuTbQA7AACsWg4uRRFyf1lYVxZ+VwAlAACGRwBaXFxAQQDCwTT1xDyHcDJwcB4wLwBXVi6Km3NlZDCBAAAAIQAAEABVVUy5lDzTmQBXJAC2tUBDQx1NAAhYAAByNRBSPhpISElTLgBtWRGTciQoKCmRjTxSPitlUiYgDACSXy0ALABiWEBEJhMwOCAwHhanspJXdlJKSTSrq0y3bSrp6Vp3kVlubkonPx8ZHABKEQB0RCeCg1AuHQAdHi9sRhZoeWM6aDXh5XQzN0IAAyXRT7foAAAZcElEQVR4nO1ciV/aWLuWWA3QQEiAsCgIKAgioKIi7oI7Lmjdl7rXWrWLdab9unemc7+5//U9WYAsJyRYlbTX5ze/mQycxJyHd3ne95ykpuYBD3jAAx7wgAc84AEPeMADHnDnsC1+edagerTDcYe3UkVEY4HgO5VjbRMbueid3k21kAsgSEzd1GyLwXC4s+mOb6gqWEEQpHtC1VB3mkSQpd/SGGhbCKtjIRQEjI3/lixEIwgS7FE11B0DLPyeHmGbiLxfVZckHGtD5NKE7Y5vqDqwbadzKod25DsXf08SamryZFqdlbvT/935XUmo2QmMq4uOO/HWN3d8L9VDNE6uqZGE7jSSDN353VQLoZiq2dkWA0jvbyqgARwbZKsKDd3UiQx13P3dVA07raQKFbDTqlZp/5qIJpG44q/sXkHI3t82QwA09CJITsnjgSmMq5OYvyo6uhVFNEgQSO63FM9FMFMsbwyLrUjr4j3dTrWwE0fGy0aGECiqf886igfaGMpO8t3/A1MABh9HWp/JZwCQRdQk018djhyJJGUDZMMBiQTV1Rq/NnpiJNnplvsyiIQVUymHBrcn2jPc09HRA/4ddTt+LYkxEUfIPNzoQyBqJNXIxqbQxdjc5GQqNcIglUpNzo2dnvSE3Op7/dWF4yCAxN/AfnDbAQiNB4oXaAjtXJ71Gw0MjDTYI1f/yO7zNxPRX8MqmnqB84MI2RQFcPNueXEcQTbknKV49vDqWQuYcy0ENB0tk7ln0V/BIkIbCBLPvIgkg8FkeuNdtKenJxpqckRjCBIp7w82987zp7VGKAUFJsC3A5c7SmRqAKEVkgxGwiSCkGQ4HmQQedFJIvGdsue5Fyf7XeUoKDDhejq3qHkebKbOAAI4ECBGIoGyraimnbl+uCfAfKN/bkfbusM2sXSeZmYeEPBAdublHcLR82PEoDB1JlIaWYcxGkcue7QcJ3siCNKKSBHpJDvlOnLuzEA5O6CThGsgtXt2dpZKPaX/1wh4SD3Trls0dUIYAFgCshJZg5qxbXGuDAdGg2v37GR+6nCUxeHU1OX3EZcBfP5cs52Kjm44C/FW4CBQ/dxwMeCSNwPXyNzYUVdzc3NjAeC462jsDBDhmuzQZtZ09JJBcWRkEUwCR+mU3rX7pF82IhiXB8aONrsa6+oeC1DX3LV5NDawbEhdaLKdHU0GWiM0DSRZIgMcB4KxcHAcSUtu2n3ZIk/C0x+Ho430rMUAnzWOHp4O1I6caJGGne5Y6xKgoTWXi5QCYy4XG0eC4AMJC03vauVIMBifmEaFFBRtgf2fzfmTlpaMBmn4FA6ku1tjvX+7HcN5NlW0ZqKO6It0hN62EBGFdceJfEQYuR6teyxkAHjC6CjtISwTjx83z5/1v9RcbLB9AuooGIvl6dlGexl3YI5DK2H6f0Q1pe2iRS45GHe/NjfyOajrGj063Ds9Hhvb+3p4NNpIM/S4sXH0x+6O1mho2GBiwhLbfZxIguPYMHOcidMsDA0Lhk8MyLnD8uRRc8kSHtc1do3uTaZGlpddLtfy8khq7miT/h6Eh82951rr3NDNJoA0K48ceWAZB+wvNZxkDEOwZh+akyPBdXbUXPIG8JNvntLldsFwgIgaeb7H2Mrjus2vqxpb7GpaYVhgmotgvv8GkOAic8R0ZhFReMzIFU+GJ1ONPBIed708c4kIMxpGTphBIDhcm7RVVLBzJXsbHIsmU8YdDZLpEHNUYCHIa0EPy/mD4ckRLy4+rpuHZlODIWXqesxEh8MXmqopQjH2F3dHPS9MJtO/sXDvixf0kTuUZKVDqfHYcCJjCcaBKX5cbD6clNgM3YZyGQ0tV10MXc1TmtLS0TjLwoSjBpiAyRQJ55/VuMHBi8UgJyGLyzbRFNwUwNya+SQcTYqrDCMIj5NzY3OTqe80DXQG1ZRP7ASYqSZN0aZnNAux8Oqzmib66G2c05Er3P02XMqYgut0lB8YAQkiDlypvb3jV6/+8+rVj72/pkCBAeyhS0P7xWxsikCGTByCZKdpguFjpSCoA9yyTehMxhQmD/lB4eiVaJih5eLi1aMCpr+ZpjZpkT2lmTxh6+DMHklzLJDALFjEi3o6yfrEDryQNI7w00Pd6A/RMMPZy+lHAixsm74cbjYeakM7OXrepAszbc0zU6cbLquFI4Tkim5GTdjG4A5hHOviB4VrUXYwpr62PxKh/fjibOyrSRMB0p0PDtFWHx6iJxz/8vfO33kQJcikKZMx0RvAkfiXCCOjw+9ssrHRsHtUMgUQFHaFXBlGvk6LSQA0LJyO9Kf+0kBkcPQyMySDedYghiLpyBBzNJ5OL3Hh4pyNG3Q1MQFXTMZVXn6o6/ohsgTXFYQEgFdTA4ZJDTTgetiQkMy/hzUducC4kmNUQ/iNrWEHbgoDUwJTGBFSZXyyACUBRMmXT/s1sCegg53nQXfw7yU5El4klzo5VdUELyFcB3ypsPlcOMjQ8lKGBEDD/Mjz6muGDkYp7HeSSOvBeRhGQvdaEhnqZFwiGA0NwBzC8HSeLxUO+4WDXD/kTIGm4fSs+skymqTnt08r6KHOXLek90h2r4IRZIBNIR07T6EszB3xWBgdE0WFlit5EkCIPDmpNgk1tl6228jMeGk1NiQiIZkfLzETH4a3V/oFpeShqNoypKAsTE8vHC9MT7e3H5uq33zriPMm3Z1bC/JW6cjWXI7foY8NX8I0kyHFM4W6xqtl0denryAkLFxdPtn9vnF1Nd1+XX2X4BosBQTX3hazxfinF/v878JrbmgRYZwb5ctGcQBdnpIIpkftV5cudoNDKnM1XcEjnXeFaEzoA63ptVxu5fx7bm1DtEQRizqgKaKfr5jqTCKnMaSOpSTsnRVW+o21k1dXGpAMi0nhZMkhdt2+Oyz8PLhY4xYXisw0d/nNlbqMuIKYlGaIH2O8QYaUKVNtDgA60vBlKSE3wR0bXD8bxrp4JDQ/ETmNYU4aFv4S2IvhzKQBY6jpSQeUOAjEJoDzRqFy4bSLpxtHxUQZpSwcPxHai/F5md2W94dQLl6ehchbpj09DJELxv6vfPU8Jc6lrh//EUeFjPgyrr+0YAw1jmcRea9ojeyE2N9quAXiELujPBaap8R9NtephIV5yTUGNFBMANiiveNQHsgPkXyokMmgLGwI2o0n4sgBYeFaepHT6hcTDBo6OtlOA5+CoWBnPl3a3dUhJaHWcNAsCI4SFvYkLFxILzKgiWYLDUfPp0hrgCwgEAh25lb2A+RKUeFCWXjJb7VtStqSEFs4kFzE6HpZzZkLYQuZMu/OzyP7kfPzT2+vv+8zuaP0JA2Mhdp5PgtHuypYkNoCSBMacQkGw8FAMBYBSPK6LsW9fhAWjE8P+cFR3GABGBNnyvZraaYxpIbL3tf9wrFCIqxD8MJD8bFTCAuGlCBF7PVL1qPmxNpRmiPo8ltTT2vuQJRDIM99CWPhbFPAgqTohCjoK5js+Lf6JVUJ7piUBSTCGQOMhSeCFvyplAVpNfUNsrJj0ECXoYSGHISFbk7UQFhwrfGXaLvGpD/y7p6YhfYDV63EcTS1ZAnf+ZhmFe4whIWDOgELUltfnpK04a+li/8GTVRURUSTEBbi7O4biHZ0veVv5eqCNCAMe5JyamFsWTLMVP2OEw+ONIQFkjWGYWnbsSWjyIK079h+JTYGw4BJW9ucemH1BPs8pbSmNLZc81nYhLBgfCrtvv7n1CVeuDku/xjGfeMNbJWKfaByWNJfMLa8VGKhdvlC2ng8vhQOdF1PX1R74gL0BCEsIIFF6FqtsWVeySOAYvgmYeHRnoAGw+RFu7ZYeAPvuNCaIaTIgjRTMl4jZaF970nJKQwjV9MaY6EXSgIQkDZI91UNC7W1F7B1+70x7lkjI03CI215BDRH0EgO1zRJWDCIWJBqx1pGOEkjw6P2hanJFpfLuNySohf2pzWVI0IwCc0g52iQuL2IBUgdwdAA378w/e363eXlm7+Yb6c1pReGYaqJQeuO7VKBhcY96EKmQaqiCwYxPc2ZyYKmtOMwNEXQIJOLl5JfWZgpm4/gT9C4Tsss3rPQSueRhTwLCNkrXn4Ts9B4BH+y0DAg3d0lwqqWasqaYZnnyGiEv4ijn4iFOvG+rgKWx5SMQVNdlnK2gCBLppR4iwZfQdfVbUr6jty4/kx5Y5jWUsdNpqYsYt8kmqaLX02BwLAht2F+4EVZFr5qYY2uBHekHAtkxCRsFAkqa9iqTNEazo7LWEO7FpateZBVTVxoSJt2+fWgoNcEWPgqy4IrXyY0HGvtrYnQyppnDSumMV6j2chfoAMsQPrLxdAgny6ntVVW18hWUyV8MmUGio9TCrqvsDVrXmgYkdkCC0xBU2KBRkhu+2cREZPp3VNubdpwJmThSOYhEmZs//UxlIQFzaxSFtEE60ILEcxsba2NMPZgSB3xV+ggC5WC2HACM4cFbazbC2DbUWSB7O41vd56vrtsMBoGDhsF6nGj7AtaXHNfxcuWjxY0+W7h8oqBRXg/v7W1/Veqf7llqllgDOLdXSK4Rk6Pp/kpc/rYVO0JQ9Eg02cRYuh9/vXrre0fA2v8Z4ofP56XD49ccHhyctxe4KF9+urs/E1UUzUEhw75pwQEGP/+mX7OLmOaai49ZD/1VOFNLbUG19mF6frb8cLxt+vt73TZspTr0B4PTZ0qtv6xCAQjKxsbb03zR83cuwVGYXsixTzU1j6dfG76lCwm5Xhuolqrtb4++OeeTJm6UgwyHA63BjtfTh2NdjXTjxV/k647wYhYPknzNxCRyTfVabP4cPwPSHS2+dqyavaBCrkYWkrn5w83u5q7riRbGKDR4TQm+htDndXouXkoO4pBNJuvrX7QVIExlKbx3/P89vx8RgULxqen0qKNjNx/A7YvQelQe0JKwmB9fX125QYs0Bh/n8nIvtiuaAjGs9Vx2NnJ+2612LxOTKfTmcUf/1PPYOv9DWkAATOytvoECEs5IgzG3cy5zLnybxy9G6wTfhSwgIkylI8lob5tNXBjGshwPJn/MTkifvcCy4Fr5Hk+Lhd2yPS9VtgeC+GlWbB7hCQMcizc3CdYhMdjuVOgLPkWQb/QrT811puEPqXGnZe7x4TZZ9VhVpoFnU/ATVt9Edsyr7GqgIjz3I+BFpeLffen0eVqGRjLrSyV4QCReU/YHWHDrjcTNAmolcd9E4+E+raDwM+xAEDuf/ry4uLyCY3Li/nM931FVXqP71yO2lELxZgC6iyx0JSt5yOb+0lj4BAIJiORSDAYUDf83t6/3WdFUSfOsKDDioHB8T/1QmyrqC15IMND3R8+fNhf2o+wWNpf+vChe2hIvIlU4TK996QhP9p1erOFZUHnK3z6p4iE7Ey5lQnh7MeTyVhn77YJgtV8bzqWTI53D4XVURH8915o8GEoajHrOMwWPh0UkZBT1o9kuLU1mM693TZtb72emfH7vZTfa8UtPFitXvCPf2bm80EuHYy3BpS5MGU9Ze//VtCQQEE4cBZYSLClhEdEQv3/KpfXwfONDPi1t8DMrZgeZaCzWv1eO3OECqDHrd7PXzJrGzGl7u7l4D3QMEsHRUrPOQSKM3/R0SYiYat8UAjsn78A85/xO+2FaXKsgiPCC3ixlz4qfE7D7px5awLJooyhRbL1bXddWLmBcEaxokOw4dEmDgqDq/KGG/jwvje/vTXjJAi9XgeFnsAoCrfohERw3+kJwumfyXW+/xCAXn9pa7B+0He3LHgZlYAJWZD4Q/aJDAVAFPaaTDNm3KLXQabIJ8JpNjvBKOkwwI3egjuprd6Y5NlVgPiqP9uWvVMaPATjEETxlgjAQpM4SdZv7UMYoAuEA+AGZosehf3K4rmCqVIURkDthb6Axeqd+bwai4uIaM1bLLg5e4evVKdDI7gFf+nO7OvSJAlYgFW+yY1t05YXRxUoKH1Lxwgr5cegnsGGCsL61rR2LsjJgZyFjqbO2TtrynoIppI08+4lIfUHwIIkeo2fm0yvvZgKI5BwArIGLnce+Bz3+z+b1t6XUkcOZ78A9+m5CyJYU9B77bzbSEhEo9QWhvZzWyAc2qETUYadcFJWiyx/BGUF0fSg93w8wPy1XrwwUk9YPnpufc3GgzEs+Hn3g1r/kZIgYIHsjoGUQGEK4bA89JjZjMtdQe806/UWJ/W6N7I0RAIW+N/hH323zEOC5d7LZ8GchbCQLbYFw8k0EAavvThBJ0Y9mxsrp4MOhmYzBs+sqA6n6OChx70zq+l4HkcFJxKJP2S65TeCmzEFHWbl34FZLJhotD0vhKoVQMGMFbdarWYz5ff7zU7Cbr+Ra9Ch0C/jVaje72SnjHs/f7ag4hMTt+gX6+xVnQKunTAWBtmOW/d30+usH+MrYQL3er0U5fVaCYFmVMcDyupr2FdWVs9Crwk0p9l9Szw4WH/TU3ZFFhiXGF95nc3OYOJbAgDWQGBmP2W24kSFTOgwyqqHnoBRlnIXAvZwKyz8waRJwAL/j8mwMLj6IbKVzWadcp5MS2E95nSaKacFqKgKQoUeo3AYD3qCwqWflmDH1m8jPFDs1TCzChbqs9uv27KUpex8GC4sFjNldmJ69SkEKCJ4nNRTMqQXvrf+fHhwsLaNYk41LNQPtvmtKuaFMuHfavabCdUxE0UtlBk22m52Qj7lnYf7flZXh+zctC2qWMh6K7ByWgJ6KVpaqj0B9+OwKOj0Kpxo/rlOlO0j95fMAjNHnVL9DNA2Q8DuoTwIM2XF1PJgN5th0QHzl3UKMGD9Z7yioeAIZqEtQPVC1qxwL3DoaYlogacA6WCnWZoUQPFAlf3ToCqf/Qmv6ONSnt5MKLEwmIUGcXVzAxKxfIwrwUJJ0zBwrfI00GvMN88VHtbEUb3QEFGzxCPa/GUTtwIYiYipipSoHpYbAQ3lz0Z1iRsv3fjYmfHazywoSZ9JKUCVuT+U+7cV5BdVTJqd0mGKNBS6pTfAbIEFQTICP4fYG1THt7Jw+nF1NFiln6GYXyk/YTejoc9aZEHwByzCsNCWvUFugIJwKmguFnonTJVgApUPg+WPm7DgwdWw0KYQmSoA0FJACiq3J3VQpeRUTFI3cgoPF4dELKC4YKHaq/QTVAC6d0ipsSwvpGBDrWVVJA38BvpJxhYEKSIraL+IFpe4OroillDCD4l+4kF6ioAMopTiCmqtvCkpx4K/yAJQCcUCn24kYHRrhV5mtFLWAnC671YJGUApw6YoBEFJPQflaChzMn/bwc+xYM+WSMDYxhi9GkBRoE50YhLQlTT9FRikZ/Ki4gxBvaxclOFmyIeEX+k0e6JSGuAslMLCYNbC9gvM9PT1FqbDyP3srAoodBUs3DBmnB62+CTioXyhyAxxwswfoxROQ4lZ5YnLsMDnHfUOFt0BM1Nm3MKuO5VfdmEWC/QWnLYZJ0bYFRSvzqvUw0f1fth51rJdF3oIUWGiKLCgE2pHPxcXt/3WChuJ3GDMSm9aIMpSh1oppatCfUKnnGKclWnpYqYkBHUEGxayMzKLaCrArMd7/RSzWC/DBCrsb4m+ZP7lh03YoihfUGtFlVUflwVRendb8ZbYsNCmVNMrgu5BYhTdgqx4CY+bDbxT5VRMtPaKQoNttnA9XlWv998OCTrGJOjoSpfVN7oafD1XX74vTQ+prKLwFU7jddyI7G2RwF4a+IYFp8y3VYoAYF5F06rIJzyceuGxgGJZurd2444KDDQTN13VhUAPk9dCVOQTfc4CC8X8QzsEIOH27pnFrZKq8ytxWpFPNBSSRKkTj2fvgoRbhrIx6JwV9GMLgaGUtajBwRk1PYC7Q0mXyoJQLvbtPvUsuLmgxa7QoXRsbKsyCUyKFUA6AoWqa+EQXL12snFyvrBOiZqzM4nb9GGVsLMg6NrMafZ6rV4ApmL1ep10CUewAwpTFDdKYaggQH5nkwH3UIBOnxVvFLgjcFrbThdhTmti3RcKhdzuJkcDzJ1tNkeTGwzw+L5baU7s9DKSkhRDMfX9tyYuzmBs4e7dst5pZOQ2u2IYjidm//H5PE0NNFRHMhs92u3z+WYpHGO30spzkVB/2VnuFNbYtq13EhTYLdA6u56wAHtPrHsA+n5qqdnW5/GsJ7zsFlKZQqWC4tJTaLLT/6G8N9yipAC9nqB//XWf71Z3IwHB41v/iGNy+jyhvv2WKJ2lQppWDDrm4QnvR4/DcTcbNm0OTyJhgWlTlPCpvkrJGJTLFLXgehIEiHyzntBt7T4qA4d73SzdToua1XffCpEBdZYp+CsjgLb/WRD7Kgl8Pwtbn2+W3lHFv5kKpFMTqxlADv6pEopLfYQFhD8fCH5VeGtAQ9MfCWGOs6q/Cx/rU9TNFyNRJgDiOP4RxL/qvuK+z5fAi0SgxLrqExkBieJqdxhIYCcIEAATsyAAauGdMg2ehKXw6EElqzTM/ld/Rf7ArlIxAdCc8Ljd2np7iMNjZg0braSo8hE6SvxQk2jShYPCs04g/llnfVGPw2bTggGIYXP7cGZDrVP979PwMbEDdBhhF7bd0dJ/C+oPRD/Mysi/pr6fU393DVvfegKkjAo0Q02fh44rvnWmWOHXs1xxS9C1npVRf7ct/+4QfT6c0FkqdlZQrPQBef7nn3/O/plg8OfsLDie/bju6XM47jH73xIc6zjmq/ZNaACOP17/aj/dnaBBa2/LfMADHvCABzzgAQ/QMP4PCRDwsMrXiCg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ust-omchugschol.edusite.ru/images/30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63" b="99007" l="9064" r="94323">
                        <a14:foregroundMark x1="35159" y1="16391" x2="21514" y2="3063"/>
                        <a14:foregroundMark x1="85857" y1="18874" x2="94323" y2="12583"/>
                        <a14:foregroundMark x1="16633" y1="59768" x2="9064" y2="63742"/>
                        <a14:foregroundMark x1="25797" y1="68543" x2="30976" y2="99007"/>
                        <a14:foregroundMark x1="38845" y1="64983" x2="68227" y2="48427"/>
                        <a14:backgroundMark x1="86753" y1="89238" x2="42430" y2="998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9575" y="305204"/>
            <a:ext cx="2620369" cy="20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9494" y="2655802"/>
            <a:ext cx="604150" cy="401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609776" y="770637"/>
            <a:ext cx="733577" cy="49575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 ұ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716756"/>
              </p:ext>
            </p:extLst>
          </p:nvPr>
        </p:nvGraphicFramePr>
        <p:xfrm>
          <a:off x="6728125" y="622284"/>
          <a:ext cx="3418005" cy="459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601"/>
                <a:gridCol w="683601"/>
                <a:gridCol w="683601"/>
                <a:gridCol w="683601"/>
                <a:gridCol w="683601"/>
              </a:tblGrid>
              <a:tr h="4595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83677" y="25072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934810" y="1693463"/>
            <a:ext cx="395565" cy="36887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318305"/>
              </p:ext>
            </p:extLst>
          </p:nvPr>
        </p:nvGraphicFramePr>
        <p:xfrm>
          <a:off x="6485563" y="1632046"/>
          <a:ext cx="4642512" cy="4711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216"/>
                <a:gridCol w="663216"/>
                <a:gridCol w="663216"/>
                <a:gridCol w="663216"/>
                <a:gridCol w="663216"/>
                <a:gridCol w="663216"/>
                <a:gridCol w="663216"/>
              </a:tblGrid>
              <a:tr h="471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Овал 33"/>
          <p:cNvSpPr/>
          <p:nvPr/>
        </p:nvSpPr>
        <p:spPr>
          <a:xfrm>
            <a:off x="9896488" y="1680309"/>
            <a:ext cx="395565" cy="3688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189107" y="126638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4732" y="1259054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37220" y="12590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7338" y="1266387"/>
            <a:ext cx="708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47935" y="1259055"/>
            <a:ext cx="708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46610" y="246700"/>
            <a:ext cx="562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86784" y="250724"/>
            <a:ext cx="526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62022" y="246699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72929" y="257040"/>
            <a:ext cx="494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6" descr="https://ds05.infourok.ru/uploads/ex/09f7/00142e36-70f8d961/img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9" b="90000" l="6250" r="90000">
                        <a14:foregroundMark x1="12083" y1="32222" x2="13542" y2="11944"/>
                        <a14:foregroundMark x1="11250" y1="15833" x2="6250" y2="6389"/>
                        <a14:foregroundMark x1="25208" y1="30833" x2="25833" y2="24722"/>
                        <a14:foregroundMark x1="9167" y1="43611" x2="17292" y2="34722"/>
                        <a14:foregroundMark x1="36667" y1="54861" x2="32292" y2="71250"/>
                        <a14:backgroundMark x1="60833" y1="9722" x2="73750" y2="87083"/>
                        <a14:backgroundMark x1="72708" y1="13611" x2="80208" y2="90694"/>
                        <a14:backgroundMark x1="72292" y1="49167" x2="93125" y2="18333"/>
                        <a14:backgroundMark x1="61250" y1="59583" x2="88958" y2="33056"/>
                        <a14:backgroundMark x1="49375" y1="18333" x2="62708" y2="45278"/>
                        <a14:backgroundMark x1="60208" y1="50972" x2="62292" y2="80139"/>
                        <a14:backgroundMark x1="38542" y1="84028" x2="36250" y2="89861"/>
                        <a14:backgroundMark x1="39375" y1="74028" x2="41875" y2="67639"/>
                        <a14:backgroundMark x1="20208" y1="44444" x2="20625" y2="3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993"/>
          <a:stretch/>
        </p:blipFill>
        <p:spPr bwMode="auto">
          <a:xfrm>
            <a:off x="634250" y="586856"/>
            <a:ext cx="1856599" cy="27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888148"/>
              </p:ext>
            </p:extLst>
          </p:nvPr>
        </p:nvGraphicFramePr>
        <p:xfrm>
          <a:off x="326371" y="5689202"/>
          <a:ext cx="3251816" cy="555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954"/>
                <a:gridCol w="812954"/>
                <a:gridCol w="812954"/>
                <a:gridCol w="812954"/>
              </a:tblGrid>
              <a:tr h="5553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96892"/>
              </p:ext>
            </p:extLst>
          </p:nvPr>
        </p:nvGraphicFramePr>
        <p:xfrm>
          <a:off x="3938987" y="5676458"/>
          <a:ext cx="3995825" cy="5439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9165"/>
                <a:gridCol w="799165"/>
                <a:gridCol w="799165"/>
                <a:gridCol w="799165"/>
                <a:gridCol w="799165"/>
              </a:tblGrid>
              <a:tr h="5439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29333"/>
              </p:ext>
            </p:extLst>
          </p:nvPr>
        </p:nvGraphicFramePr>
        <p:xfrm>
          <a:off x="8537220" y="5667534"/>
          <a:ext cx="3251816" cy="5553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954"/>
                <a:gridCol w="812954"/>
                <a:gridCol w="812954"/>
                <a:gridCol w="812954"/>
              </a:tblGrid>
              <a:tr h="5553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express-k.kz/upload/iblock/700/700230ae7d70560802e4542aa2caeca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43" b="99857" l="89" r="100000">
                        <a14:foregroundMark x1="41071" y1="30143" x2="20268" y2="5143"/>
                        <a14:foregroundMark x1="18482" y1="19357" x2="30089" y2="2429"/>
                        <a14:foregroundMark x1="17500" y1="14929" x2="17857" y2="18357"/>
                        <a14:foregroundMark x1="81518" y1="32357" x2="99911" y2="4643"/>
                        <a14:foregroundMark x1="72946" y1="87643" x2="70804" y2="99214"/>
                        <a14:foregroundMark x1="20000" y1="73214" x2="89" y2="85000"/>
                        <a14:foregroundMark x1="40179" y1="69071" x2="11696" y2="99429"/>
                        <a14:foregroundMark x1="37143" y1="79071" x2="51518" y2="99643"/>
                        <a14:foregroundMark x1="15982" y1="10071" x2="40446" y2="8071"/>
                        <a14:backgroundMark x1="72589" y1="98429" x2="75982" y2="86714"/>
                        <a14:backgroundMark x1="75982" y1="86714" x2="76607" y2="83286"/>
                        <a14:backgroundMark x1="76607" y1="83000" x2="73839" y2="75929"/>
                        <a14:backgroundMark x1="73839" y1="75929" x2="77500" y2="70071"/>
                        <a14:backgroundMark x1="77857" y1="70071" x2="80625" y2="64429"/>
                        <a14:backgroundMark x1="79375" y1="64643" x2="80268" y2="59000"/>
                        <a14:backgroundMark x1="81161" y1="59500" x2="85804" y2="61929"/>
                        <a14:backgroundMark x1="85804" y1="61929" x2="99554" y2="59000"/>
                        <a14:backgroundMark x1="92232" y1="60000" x2="95000" y2="53143"/>
                        <a14:backgroundMark x1="14196" y1="13214" x2="17500" y2="20786"/>
                        <a14:backgroundMark x1="16607" y1="21071" x2="22411" y2="27929"/>
                        <a14:backgroundMark x1="10804" y1="56571" x2="11429" y2="65857"/>
                        <a14:backgroundMark x1="11429" y1="65857" x2="17857" y2="72214"/>
                        <a14:backgroundMark x1="17857" y1="72214" x2="714" y2="83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97" y="3317077"/>
            <a:ext cx="1835031" cy="229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96918" y="5368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99496" y="5338509"/>
            <a:ext cx="526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74391" y="5359495"/>
            <a:ext cx="562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38388" y="533961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16" descr="https://lh3.googleusercontent.com/proxy/OGi4_rQu7RVd8RfmYW9P6zKRT-_wd_lnLvxh4_MTGTl3A4ZDhzAbrhNoQlyPRHR4ui1nfWHjhGvtrJ3Si2vvYLzW1FQThfZ6pBEW6Vw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78595" y="3481134"/>
            <a:ext cx="1670542" cy="21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8" descr="https://lh3.googleusercontent.com/proxy/9fkUp8kIXOeX-stxhDKQ-rfVw8o_kkyIBSbnX9eRcEJVQhyQSTRju3KxCp--d29rF3C9s5tzPtLOxDVmuhFmNfdVhsDYFSw1Dd3vUBS_LpILK3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34" b="99623" l="5664" r="98828">
                        <a14:foregroundMark x1="50586" y1="73962" x2="50391" y2="99623"/>
                        <a14:foregroundMark x1="25586" y1="38491" x2="16602" y2="23774"/>
                        <a14:foregroundMark x1="16211" y1="39245" x2="5859" y2="39623"/>
                        <a14:foregroundMark x1="19336" y1="41509" x2="19922" y2="61132"/>
                        <a14:foregroundMark x1="85742" y1="45660" x2="98828" y2="46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5986">
            <a:off x="5421532" y="3733952"/>
            <a:ext cx="2724291" cy="14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4069404" y="5338508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62700" y="5375961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22833" y="5353979"/>
            <a:ext cx="833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30299" y="5347011"/>
            <a:ext cx="7857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247819" y="5374307"/>
            <a:ext cx="628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Picture 22" descr="https://i.pinimg.com/564x/6a/3f/33/6a3f33dd4c23b88d34a0149cd2d9df59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3750" r="98125">
                        <a14:foregroundMark x1="28542" y1="25278" x2="3750" y2="32500"/>
                        <a14:foregroundMark x1="25833" y1="33333" x2="24583" y2="28056"/>
                        <a14:foregroundMark x1="80833" y1="61667" x2="98125" y2="23333"/>
                        <a14:foregroundMark x1="27292" y1="21111" x2="8125" y2="25556"/>
                        <a14:backgroundMark x1="5208" y1="26667" x2="38750" y2="10833"/>
                        <a14:backgroundMark x1="46667" y1="31111" x2="34375" y2="10833"/>
                        <a14:backgroundMark x1="69167" y1="41389" x2="60208" y2="44167"/>
                        <a14:backgroundMark x1="60208" y1="44167" x2="46667" y2="30556"/>
                        <a14:backgroundMark x1="68333" y1="28333" x2="68333" y2="21389"/>
                        <a14:backgroundMark x1="68125" y1="23889" x2="77708" y2="8611"/>
                        <a14:backgroundMark x1="88125" y1="65833" x2="90417" y2="81944"/>
                        <a14:backgroundMark x1="88333" y1="11944" x2="99792" y2="21389"/>
                        <a14:backgroundMark x1="86042" y1="56667" x2="99167" y2="42778"/>
                        <a14:backgroundMark x1="53750" y1="82500" x2="49375" y2="76389"/>
                        <a14:backgroundMark x1="49167" y1="76111" x2="36875" y2="75556"/>
                        <a14:backgroundMark x1="37708" y1="75278" x2="33750" y2="70556"/>
                        <a14:backgroundMark x1="33125" y1="69167" x2="33750" y2="61944"/>
                        <a14:backgroundMark x1="35833" y1="61111" x2="0" y2="43611"/>
                        <a14:backgroundMark x1="59167" y1="68056" x2="66250" y2="84722"/>
                        <a14:backgroundMark x1="66458" y1="49444" x2="71250" y2="44444"/>
                        <a14:backgroundMark x1="67083" y1="50556" x2="74583" y2="5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0" y="3276731"/>
            <a:ext cx="3364692" cy="25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8655941" y="5347010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362617" y="5356795"/>
            <a:ext cx="833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317879" y="5368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065751" y="5347010"/>
            <a:ext cx="628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4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55" grpId="0"/>
      <p:bldP spid="56" grpId="0"/>
      <p:bldP spid="57" grpId="0"/>
      <p:bldP spid="58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9378" y="904496"/>
            <a:ext cx="6333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 оқымыз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https://www.spletnik.ru/img/__post/ff/ffb5fff260c691f33b72850a12ad4d96_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9" b="92275" l="1521" r="96958">
                        <a14:foregroundMark x1="15970" y1="76395" x2="1521" y2="67597"/>
                        <a14:foregroundMark x1="52091" y1="87554" x2="52662" y2="92275"/>
                        <a14:foregroundMark x1="62167" y1="18026" x2="67110" y2="5794"/>
                        <a14:foregroundMark x1="64068" y1="8798" x2="62167" y2="3433"/>
                        <a14:foregroundMark x1="80989" y1="60086" x2="96958" y2="68455"/>
                        <a14:foregroundMark x1="65209" y1="56223" x2="27567" y2="66524"/>
                        <a14:foregroundMark x1="32700" y1="76824" x2="68061" y2="57082"/>
                        <a14:foregroundMark x1="35171" y1="15665" x2="26426" y2="13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751" y="431168"/>
            <a:ext cx="929217" cy="8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29059" y="2614658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9059" y="3637135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3581" y="4643263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ҰТ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3581" y="5636513"/>
            <a:ext cx="1305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7993" y="2593599"/>
            <a:ext cx="2003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 РАН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7169" y="3650014"/>
            <a:ext cx="2085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 САҚ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2286" y="4643262"/>
            <a:ext cx="205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 ТА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37993" y="5612692"/>
            <a:ext cx="2348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 ШАҚ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2816" y="2564328"/>
            <a:ext cx="2885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 ШЫҚ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2816" y="3552586"/>
            <a:ext cx="2531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ҰН ТАҚ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9665" y="4643263"/>
            <a:ext cx="2619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ҰТ ҚЫР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2816" y="5618702"/>
            <a:ext cx="2164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 ЛАН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239728" y="707968"/>
            <a:ext cx="11782567" cy="545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39729" y="2704551"/>
            <a:ext cx="11782567" cy="545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39729" y="4194442"/>
            <a:ext cx="11782567" cy="545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85217" y="5684333"/>
            <a:ext cx="11782567" cy="5459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ұ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5583" y="442473"/>
            <a:ext cx="5929669" cy="56387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61016" y="132343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02752" y="85767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81258" y="186165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38998" y="276688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72910" y="121767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82356" y="192974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72910" y="378355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73236" y="268638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94086" y="293287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51513" y="428703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84556" y="311190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704207" y="322612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303176" y="492591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778364" y="433386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5" name="Picture 4" descr="https://st.depositphotos.com/1062085/2352/i/600/depositphotos_23528185-stock-photo-hand-with-pen-isolated-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9333" l="9877" r="89918">
                        <a14:foregroundMark x1="29835" y1="25667" x2="18930" y2="18500"/>
                        <a14:foregroundMark x1="68107" y1="78500" x2="89300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8530">
            <a:off x="10917252" y="-55860"/>
            <a:ext cx="1312695" cy="14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https://ds05.infourok.ru/uploads/ex/09f7/00142e36-70f8d961/img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32492" r="67360" b="22131"/>
          <a:stretch/>
        </p:blipFill>
        <p:spPr bwMode="auto">
          <a:xfrm>
            <a:off x="6462559" y="964235"/>
            <a:ext cx="2620370" cy="34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0" name="Прямая со стрелкой 69"/>
          <p:cNvCxnSpPr/>
          <p:nvPr/>
        </p:nvCxnSpPr>
        <p:spPr>
          <a:xfrm flipV="1">
            <a:off x="6625389" y="1156789"/>
            <a:ext cx="529390" cy="513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Дуга 70"/>
          <p:cNvSpPr/>
          <p:nvPr/>
        </p:nvSpPr>
        <p:spPr>
          <a:xfrm>
            <a:off x="7062537" y="980363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2" name="Прямая со стрелкой 71"/>
          <p:cNvCxnSpPr/>
          <p:nvPr/>
        </p:nvCxnSpPr>
        <p:spPr>
          <a:xfrm flipH="1">
            <a:off x="7938837" y="1437563"/>
            <a:ext cx="38100" cy="134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7625644" y="1773635"/>
            <a:ext cx="292417" cy="4699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Дуга 73"/>
          <p:cNvSpPr/>
          <p:nvPr/>
        </p:nvSpPr>
        <p:spPr>
          <a:xfrm rot="10261976">
            <a:off x="7062535" y="1973843"/>
            <a:ext cx="914400" cy="914400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7590997" y="2815815"/>
            <a:ext cx="68968" cy="66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8072287" y="1165168"/>
            <a:ext cx="679234" cy="9900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8072287" y="1269251"/>
            <a:ext cx="1009750" cy="2418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7993532" y="3422201"/>
            <a:ext cx="1006979" cy="800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7818921" y="2927454"/>
            <a:ext cx="765137" cy="24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8" name="Picture 6" descr="https://ds05.infourok.ru/uploads/ex/09f7/00142e36-70f8d961/img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4" t="51616" r="48993"/>
          <a:stretch/>
        </p:blipFill>
        <p:spPr bwMode="auto">
          <a:xfrm>
            <a:off x="9345823" y="2566357"/>
            <a:ext cx="1935546" cy="33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Прямая со стрелкой 88"/>
          <p:cNvCxnSpPr/>
          <p:nvPr/>
        </p:nvCxnSpPr>
        <p:spPr>
          <a:xfrm flipH="1">
            <a:off x="9270585" y="2815815"/>
            <a:ext cx="499057" cy="1072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Дуга 89"/>
          <p:cNvSpPr/>
          <p:nvPr/>
        </p:nvSpPr>
        <p:spPr>
          <a:xfrm rot="10800000">
            <a:off x="9305978" y="3582988"/>
            <a:ext cx="823487" cy="78026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 стрелкой 90"/>
          <p:cNvCxnSpPr/>
          <p:nvPr/>
        </p:nvCxnSpPr>
        <p:spPr>
          <a:xfrm flipV="1">
            <a:off x="9705690" y="4311237"/>
            <a:ext cx="136141" cy="64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9841831" y="2803783"/>
            <a:ext cx="890337" cy="111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H="1">
            <a:off x="10023008" y="2927454"/>
            <a:ext cx="937760" cy="1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9914020" y="4080218"/>
            <a:ext cx="986591" cy="14113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9688115" y="4562940"/>
            <a:ext cx="1044053" cy="95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4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864 3.7037E-7 C -0.86822 -0.00718 -0.85403 -0.01366 -0.82604 -0.01366 C -0.79453 -0.01366 -0.78398 -0.00718 -0.77343 3.7037E-7 C -0.75924 0.00764 -0.74869 0.01551 -0.71354 0.01551 C -0.6819 0.01551 -0.67135 0.00764 -0.65716 3.7037E-7 C -0.65039 -0.00718 -0.63619 -0.01366 -0.60455 -0.01366 C -0.57669 -0.01366 -0.5625 -0.00718 -0.55195 3.7037E-7 C -0.5414 0.00764 -0.52721 0.01551 -0.4957 0.01551 C -0.46406 0.01551 -0.43932 3.7037E-7 -0.43932 3.7037E-7 C -0.4289 -0.00718 -0.41835 -0.01366 -0.38671 -0.01366 C -0.3552 -0.01366 -0.34466 -0.00718 -0.33411 3.7037E-7 C -0.31992 0.00764 -0.30937 0.01551 -0.27421 0.01551 C -0.24257 0.01551 -0.23203 0.00764 -0.22161 3.7037E-7 C -0.20742 -0.00718 -0.19687 -0.01366 -0.16523 -0.01366 C -0.13737 -0.01366 -0.12317 -0.00718 -0.11263 3.7037E-7 C -0.10208 0.00764 -0.08789 0.01551 -0.05638 0.01551 C -0.02473 0.01551 -0.01419 0.00764 -4.58333E-6 3.7037E-7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3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0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71" grpId="0" animBg="1"/>
      <p:bldP spid="74" grpId="0" animBg="1"/>
      <p:bldP spid="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0165" t="19849" r="20536" b="12369"/>
          <a:stretch/>
        </p:blipFill>
        <p:spPr>
          <a:xfrm>
            <a:off x="1094704" y="824247"/>
            <a:ext cx="3812146" cy="4958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63164" y="2870640"/>
            <a:ext cx="659827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  <a:r>
              <a:rPr lang="kk-KZ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Тыңдау арқылы ауада жазуды үйренедім. </a:t>
            </a:r>
            <a:endParaRPr lang="kk-K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Жазу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жолын, жоларалық кеңістікті, жолдың </a:t>
            </a: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жоғарғы</a:t>
            </a:r>
          </a:p>
          <a:p>
            <a:pPr>
              <a:spcAft>
                <a:spcPts val="0"/>
              </a:spcAft>
            </a:pPr>
            <a:endParaRPr lang="kk-KZ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 төменгі сызығын сақтап, әріп элементтерін </a:t>
            </a:r>
            <a:endParaRPr lang="kk-KZ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kk-KZ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каллиграфиялық 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талаптарға сай жазамын.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istr.ru/wp-content/uploads/2018/04/41ca217-vpravi-ofis-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8953" y="369266"/>
            <a:ext cx="5454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толық түсіндім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4243" y="2277414"/>
            <a:ext cx="6873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жартылай түсіндім  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9724" y="4930462"/>
            <a:ext cx="4165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 түсінбедім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5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ook24.ua/upload/iblock/9cb/9cb23dccff210fe379365d3d88982dc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9" b="414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566" y="1700463"/>
            <a:ext cx="11412868" cy="4668253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kk-KZ" sz="7200" b="1" i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рахмет!!!</a:t>
            </a:r>
            <a:endParaRPr lang="ru-RU" sz="7200" b="1" i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144</Words>
  <Application>Microsoft Office PowerPoint</Application>
  <PresentationFormat>Широкоэкранный</PresentationFormat>
  <Paragraphs>73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40</cp:revision>
  <dcterms:created xsi:type="dcterms:W3CDTF">2020-11-16T09:47:03Z</dcterms:created>
  <dcterms:modified xsi:type="dcterms:W3CDTF">2020-11-21T13:34:56Z</dcterms:modified>
</cp:coreProperties>
</file>