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7" r:id="rId5"/>
    <p:sldId id="268" r:id="rId6"/>
    <p:sldId id="27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C660C-912F-44BC-9EBD-1577D26E10EA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3BF8E-B93A-4C5F-A9D9-9F3E40671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3BF8E-B93A-4C5F-A9D9-9F3E40671F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2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" name="whoosh.wav"/>
          </p:stSnd>
        </p:sndAc>
      </p:transition>
    </mc:Choice>
    <mc:Fallback xmlns="">
      <p:transition spd="slow" advTm="12527">
        <p:fade/>
        <p:sndAc>
          <p:stSnd>
            <p:snd r:embed="rId3" name="whoo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12527">
        <p14:doors dir="vert"/>
        <p:sndAc>
          <p:stSnd>
            <p:snd r:embed="rId13" name="whoosh.wav"/>
          </p:stSnd>
        </p:sndAc>
      </p:transition>
    </mc:Choice>
    <mc:Fallback xmlns="">
      <p:transition spd="slow" advTm="12527">
        <p:fade/>
        <p:sndAc>
          <p:stSnd>
            <p:snd r:embed="rId14" name="whoosh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p4"/><Relationship Id="rId7" Type="http://schemas.openxmlformats.org/officeDocument/2006/relationships/image" Target="../media/image1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audio3.wav"/><Relationship Id="rId5" Type="http://schemas.openxmlformats.org/officeDocument/2006/relationships/slideLayout" Target="../slideLayouts/slideLayout2.xml"/><Relationship Id="rId10" Type="http://schemas.openxmlformats.org/officeDocument/2006/relationships/audio" Target="../media/audio3.wav"/><Relationship Id="rId4" Type="http://schemas.openxmlformats.org/officeDocument/2006/relationships/video" Target="../media/media4.mp4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audio" Target="../media/audio3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кгуль\Desktop\сабақтар\img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106"/>
            <a:ext cx="8280920" cy="6210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810743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тоқсан</a:t>
            </a:r>
            <a:b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b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 отбасым</a:t>
            </a:r>
            <a:b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дыбысы мен әрпі</a:t>
            </a:r>
            <a:b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Звук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580112" y="5229200"/>
            <a:ext cx="100811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4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 advClick="0" advTm="12000">
        <p14:doors dir="vert"/>
        <p:sndAc>
          <p:stSnd>
            <p:snd r:embed="rId5" name="whoosh.wav"/>
          </p:stSnd>
        </p:sndAc>
      </p:transition>
    </mc:Choice>
    <mc:Fallback xmlns="">
      <p:transition spd="slow" advClick="0" advTm="12000">
        <p:fade/>
        <p:sndAc>
          <p:stSnd>
            <p:snd r:embed="rId8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кгуль\Desktop\сабақтар\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83298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сабақта: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3600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kk-KZ" sz="3600" dirty="0" smtClean="0">
                <a:latin typeface="Times New Roman"/>
                <a:ea typeface="Calibri"/>
                <a:cs typeface="Times New Roman"/>
              </a:rPr>
              <a:t>Суреттердің көмегімен әңгіме құрауды үйренесіңдер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r>
              <a:rPr lang="kk-KZ" sz="3600" dirty="0" smtClean="0">
                <a:latin typeface="Times New Roman"/>
                <a:ea typeface="Calibri"/>
                <a:cs typeface="Times New Roman"/>
              </a:rPr>
              <a:t>Мәтін бойынша өз ойларын айтуды үйренесіңдер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4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3196">
        <p14:prism isContent="1" isInverted="1"/>
        <p:sndAc>
          <p:stSnd>
            <p:snd r:embed="rId4" name="chimes.wav"/>
          </p:stSnd>
        </p:sndAc>
      </p:transition>
    </mc:Choice>
    <mc:Fallback xmlns="">
      <p:transition spd="slow" advClick="0" advTm="23196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кгуль\Desktop\сабақтар\img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485800"/>
            <a:ext cx="8229600" cy="1143000"/>
          </a:xfrm>
        </p:spPr>
        <p:txBody>
          <a:bodyPr>
            <a:noAutofit/>
          </a:bodyPr>
          <a:lstStyle/>
          <a:p>
            <a:r>
              <a:rPr lang="kk-KZ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сабақты түсіндіру.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8" name="videoplayback (1).mp4">
            <a:hlinkClick r:id="" action="ppaction://media"/>
          </p:cNvPr>
          <p:cNvPicPr>
            <a:picLocks noGrp="1" noChangeAspect="1"/>
          </p:cNvPicPr>
          <p:nvPr>
            <p:ph idx="1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31639" y="1628800"/>
            <a:ext cx="6552729" cy="3484984"/>
          </a:xfrm>
        </p:spPr>
      </p:pic>
    </p:spTree>
    <p:extLst>
      <p:ext uri="{BB962C8B-B14F-4D97-AF65-F5344CB8AC3E}">
        <p14:creationId xmlns:p14="http://schemas.microsoft.com/office/powerpoint/2010/main" val="28330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15000">
        <p14:gallery dir="l"/>
        <p:sndAc>
          <p:stSnd>
            <p:snd r:embed="rId6" name="camera.wav"/>
          </p:stSnd>
        </p:sndAc>
      </p:transition>
    </mc:Choice>
    <mc:Fallback xmlns="">
      <p:transition spd="slow" advClick="0" advTm="315000">
        <p:fade/>
        <p:sndAc>
          <p:stSnd>
            <p:snd r:embed="rId10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кгуль\Desktop\сабақтар\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99392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1556792"/>
            <a:ext cx="8229600" cy="2736304"/>
          </a:xfrm>
        </p:spPr>
        <p:txBody>
          <a:bodyPr>
            <a:noAutofit/>
          </a:bodyPr>
          <a:lstStyle/>
          <a:p>
            <a:r>
              <a:rPr lang="kk-KZ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</a:t>
            </a:r>
            <a:r>
              <a:rPr lang="kk-KZ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 түсіндіру.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3"/>
          </a:xfrm>
        </p:spPr>
        <p:txBody>
          <a:bodyPr/>
          <a:lstStyle/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  <p:pic>
        <p:nvPicPr>
          <p:cNvPr id="1026" name="Picture 2" descr="C:\Users\Акгуль\Downloads\20201118_17035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847582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15000">
        <p14:gallery dir="l"/>
        <p:sndAc>
          <p:stSnd>
            <p:snd r:embed="rId4" name="camera.wav"/>
          </p:stSnd>
        </p:sndAc>
      </p:transition>
    </mc:Choice>
    <mc:Fallback xmlns="">
      <p:transition spd="slow" advClick="0" advTm="315000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кгуль\Desktop\сабақтар\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485800"/>
            <a:ext cx="8229600" cy="1143000"/>
          </a:xfrm>
        </p:spPr>
        <p:txBody>
          <a:bodyPr>
            <a:noAutofit/>
          </a:bodyPr>
          <a:lstStyle/>
          <a:p>
            <a:r>
              <a:rPr lang="kk-KZ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Мәтінмен жұмыс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89475"/>
            <a:ext cx="6696744" cy="4133056"/>
          </a:xfrm>
        </p:spPr>
      </p:pic>
    </p:spTree>
    <p:extLst>
      <p:ext uri="{BB962C8B-B14F-4D97-AF65-F5344CB8AC3E}">
        <p14:creationId xmlns:p14="http://schemas.microsoft.com/office/powerpoint/2010/main" val="12242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15000">
        <p14:gallery dir="l"/>
        <p:sndAc>
          <p:stSnd>
            <p:snd r:embed="rId4" name="camera.wav"/>
          </p:stSnd>
        </p:sndAc>
      </p:transition>
    </mc:Choice>
    <mc:Fallback xmlns="">
      <p:transition spd="slow" advClick="0" advTm="315000">
        <p:fade/>
        <p:sndAc>
          <p:stSnd>
            <p:snd r:embed="rId10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кгуль\Desktop\сабақтар\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485800"/>
            <a:ext cx="8229600" cy="1143000"/>
          </a:xfrm>
        </p:spPr>
        <p:txBody>
          <a:bodyPr>
            <a:noAutofit/>
          </a:bodyPr>
          <a:lstStyle/>
          <a:p>
            <a:r>
              <a:rPr lang="kk-KZ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Дәптермен жұмыс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Өздерің білетін әдепті сөздерді үлкендердің көмегімен дәптерге жаз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4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15000">
        <p14:gallery dir="l"/>
        <p:sndAc>
          <p:stSnd>
            <p:snd r:embed="rId4" name="camera.wav"/>
          </p:stSnd>
        </p:sndAc>
      </p:transition>
    </mc:Choice>
    <mc:Fallback xmlns="">
      <p:transition spd="slow" advClick="0" advTm="315000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кгуль\Desktop\сабақтар\im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7" y="111493"/>
            <a:ext cx="8658599" cy="649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kk-KZ" dirty="0" smtClean="0"/>
              <a:t> </a:t>
            </a:r>
            <a:br>
              <a:rPr lang="kk-KZ" dirty="0" smtClean="0"/>
            </a:b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дыбысы қандай дыбыс?</a:t>
            </a:r>
            <a:b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сөздің қай буынында кездеседі?</a:t>
            </a:r>
            <a:b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Ілгіш сөзіне дыбыстық талдау жаса</a:t>
            </a:r>
            <a:b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І-дауысты </a:t>
            </a:r>
            <a:r>
              <a:rPr lang="kk-KZ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жіңішке                             л-дауыссыз дыбыс</a:t>
            </a:r>
            <a:br>
              <a:rPr lang="kk-KZ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г-дауыссыз дыбыс</a:t>
            </a:r>
            <a:br>
              <a:rPr lang="kk-KZ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і-дауысты жіңішке</a:t>
            </a:r>
            <a:br>
              <a:rPr lang="kk-KZ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ш-дауыссыз дыбыс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2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5000">
        <p:checker/>
        <p:sndAc>
          <p:stSnd>
            <p:snd r:embed="rId4" name="whoosh.wav"/>
          </p:stSnd>
        </p:sndAc>
      </p:transition>
    </mc:Choice>
    <mc:Fallback xmlns="">
      <p:transition spd="slow" advClick="0" advTm="25000">
        <p:checker/>
        <p:sndAc>
          <p:stSnd>
            <p:snd r:embed="rId7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24</Words>
  <Application>Microsoft Office PowerPoint</Application>
  <PresentationFormat>Экран (4:3)</PresentationFormat>
  <Paragraphs>12</Paragraphs>
  <Slides>7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САБАҚТЫҢ ТАҚЫРЫБЫ: ІІ тоқсан 18 сабақ Менің отбасым Іі дыбысы мен әрпі </vt:lpstr>
      <vt:lpstr>Бүгінгі сабақта:  1. Суреттердің көмегімен әңгіме құрауды үйренесіңдер Мәтін бойынша өз ойларын айтуды үйренесіңдер </vt:lpstr>
      <vt:lpstr>Жаңа сабақты түсіндіру. </vt:lpstr>
      <vt:lpstr>Жаңа сабақты түсіндіру.   </vt:lpstr>
      <vt:lpstr>Мәтінмен жұмыс</vt:lpstr>
      <vt:lpstr>Дәптермен жұмыс</vt:lpstr>
      <vt:lpstr>      Қорытынды  І дыбысы қандай дыбыс? І сөздің қай буынында кездеседі? Ілгіш сөзіне дыбыстық талдау жаса І-дауысты жіңішке                             л-дауыссыз дыбыс г-дауыссыз дыбыс і-дауысты жіңішке ш-дауыссыз дыбыс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Акгуль</dc:creator>
  <cp:lastModifiedBy>Пользователь Windows</cp:lastModifiedBy>
  <cp:revision>31</cp:revision>
  <dcterms:created xsi:type="dcterms:W3CDTF">2020-03-27T15:16:28Z</dcterms:created>
  <dcterms:modified xsi:type="dcterms:W3CDTF">2020-11-19T13:32:39Z</dcterms:modified>
</cp:coreProperties>
</file>