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8" r:id="rId6"/>
    <p:sldId id="270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660C-912F-44BC-9EBD-1577D26E10E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3BF8E-B93A-4C5F-A9D9-9F3E4067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3BF8E-B93A-4C5F-A9D9-9F3E40671F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3" name="whoosh.wav"/>
          </p:stSnd>
        </p:sndAc>
      </p:transition>
    </mc:Choice>
    <mc:Fallback xmlns="">
      <p:transition spd="slow" advTm="12527">
        <p:fade/>
        <p:sndAc>
          <p:stSnd>
            <p:snd r:embed="rId14" name="whoosh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audio" Target="../media/audio3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гуль\Desktop\сабақтар\img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106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810743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Ұұ дыбысы мен әрпі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80112" y="5229200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14:doors dir="vert"/>
        <p:sndAc>
          <p:stSnd>
            <p:snd r:embed="rId5" name="whoosh.wav"/>
          </p:stSnd>
        </p:sndAc>
      </p:transition>
    </mc:Choice>
    <mc:Fallback xmlns="">
      <p:transition spd="slow" advClick="0" advTm="12000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36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kk-KZ" sz="3600" dirty="0">
                <a:latin typeface="Times New Roman"/>
                <a:ea typeface="Calibri"/>
                <a:cs typeface="Times New Roman"/>
              </a:rPr>
              <a:t>Тыңдалған материал бойынша өз пікірін айту  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kk-KZ" sz="3600" dirty="0">
                <a:latin typeface="Times New Roman"/>
                <a:ea typeface="Calibri"/>
                <a:cs typeface="Times New Roman"/>
              </a:rPr>
              <a:t>2.Берілген тақырыпқа  әңгіме құрап айту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kk-KZ" sz="3600" dirty="0">
                <a:latin typeface="Times New Roman"/>
                <a:ea typeface="Calibri"/>
              </a:rPr>
              <a:t>3. Сөздерді, дыбыстарды орфоэпиялық нормаларға сәйкес дұрыс айту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3196">
        <p14:prism isContent="1" isInverted="1"/>
        <p:sndAc>
          <p:stSnd>
            <p:snd r:embed="rId4" name="chimes.wav"/>
          </p:stSnd>
        </p:sndAc>
      </p:transition>
    </mc:Choice>
    <mc:Fallback xmlns="">
      <p:transition spd="slow" advClick="0" advTm="23196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түсіндіру.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Жұмбақтың жауабын тауып көр</a:t>
            </a:r>
          </a:p>
          <a:p>
            <a:endParaRPr lang="kk-KZ" dirty="0" smtClean="0"/>
          </a:p>
          <a:p>
            <a:r>
              <a:rPr lang="kk-KZ" dirty="0" smtClean="0"/>
              <a:t>Әжемнің қолында шыр айналар</a:t>
            </a:r>
          </a:p>
          <a:p>
            <a:r>
              <a:rPr lang="kk-KZ" dirty="0" smtClean="0"/>
              <a:t>Шыр айналса, өзіне шыр байланар </a:t>
            </a:r>
          </a:p>
          <a:p>
            <a:r>
              <a:rPr lang="kk-KZ" dirty="0"/>
              <a:t> </a:t>
            </a:r>
            <a:r>
              <a:rPr lang="kk-KZ" dirty="0" smtClean="0"/>
              <a:t>                                       Бұл не?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4" name="camera.wav"/>
          </p:stSnd>
        </p:sndAc>
      </p:transition>
    </mc:Choice>
    <mc:Fallback xmlns="">
      <p:transition spd="slow" advClick="0" advTm="315000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575048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түсіндіру.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Ұршық сөзі қандай дыбыстан басталып тұр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08" y="1916832"/>
            <a:ext cx="597666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8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4" name="camera.wav"/>
          </p:stSnd>
        </p:sndAc>
      </p:transition>
    </mc:Choice>
    <mc:Fallback xmlns="">
      <p:transition spd="slow" advClick="0" advTm="315000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ойла ойыны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Кәнекей балалар ұ дыбынан келетін немесе ұ дыбысы бар сөздер ойлап табайық және сол сөздерді буынға бөлейік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4" name="camera.wav"/>
          </p:stSnd>
        </p:sndAc>
      </p:transition>
    </mc:Choice>
    <mc:Fallback xmlns="">
      <p:transition spd="slow" advClick="0" advTm="315000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ойла ойыны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Ұ-шақ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Ұш-қыш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Ұр-шық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Ұс-та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Ұл-дар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4" name="camera.wav"/>
          </p:stSnd>
        </p:sndAc>
      </p:transition>
    </mc:Choice>
    <mc:Fallback xmlns="">
      <p:transition spd="slow" advClick="0" advTm="315000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0" y="31395"/>
            <a:ext cx="8658599" cy="6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44827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8880"/>
            <a:ext cx="6858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14:shred/>
        <p:sndAc>
          <p:stSnd>
            <p:snd r:embed="rId4" name="chimes.wav"/>
          </p:stSnd>
        </p:sndAc>
      </p:transition>
    </mc:Choice>
    <mc:Fallback xmlns="">
      <p:transition spd="slow" advTm="1300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4" y="153519"/>
            <a:ext cx="8658599" cy="6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764704"/>
            <a:ext cx="8228075" cy="403244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, serif"/>
              </a:rPr>
              <a:t>Сұрақтарға</a:t>
            </a:r>
            <a:r>
              <a:rPr lang="ru-RU" sz="2400" b="1" dirty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, serif"/>
              </a:rPr>
              <a:t>жауап</a:t>
            </a:r>
            <a:r>
              <a:rPr lang="ru-RU" sz="2400" b="1" dirty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, serif"/>
              </a:rPr>
              <a:t>жазып</a:t>
            </a:r>
            <a:r>
              <a:rPr lang="ru-RU" sz="2400" b="1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, serif"/>
              </a:rPr>
              <a:t>көр</a:t>
            </a:r>
            <a:r>
              <a:rPr lang="ru-RU" sz="2400" b="1" dirty="0" smtClean="0">
                <a:solidFill>
                  <a:prstClr val="black"/>
                </a:solidFill>
                <a:latin typeface="Times New Roman, serif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, serif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1. Ұ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дыбысының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жазылуын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көрсет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, serif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2. Ұ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қандай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дыбыс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?</a:t>
            </a:r>
            <a:br>
              <a:rPr lang="ru-RU" sz="2400" dirty="0" smtClean="0">
                <a:solidFill>
                  <a:prstClr val="black"/>
                </a:solidFill>
                <a:latin typeface="Times New Roman, serif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3.Ұстаз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сөзіне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дыбыстық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талдау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, serif"/>
              </a:rPr>
              <a:t>жаса</a:t>
            </a:r>
            <a:r>
              <a:rPr lang="ru-RU" sz="2400" dirty="0" smtClean="0">
                <a:solidFill>
                  <a:prstClr val="black"/>
                </a:solidFill>
                <a:latin typeface="Times New Roman, serif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, serif"/>
              </a:rPr>
            </a:br>
            <a:r>
              <a:rPr lang="ru-RU" sz="2400" dirty="0">
                <a:solidFill>
                  <a:prstClr val="black"/>
                </a:solidFill>
                <a:latin typeface="Times New Roman, serif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, serif"/>
              </a:rPr>
            </a:br>
            <a:endParaRPr lang="ru-RU" i="1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23" y="1196752"/>
            <a:ext cx="642285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0">
        <p14:ripple/>
        <p:sndAc>
          <p:stSnd>
            <p:snd r:embed="rId4" name="hammer.wav"/>
          </p:stSnd>
        </p:sndAc>
      </p:transition>
    </mc:Choice>
    <mc:Fallback xmlns="">
      <p:transition spd="slow" advTm="50000">
        <p:fad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151"/>
            <a:ext cx="8658599" cy="6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431032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, serif"/>
              </a:rPr>
              <a:t>Сабақты</a:t>
            </a:r>
            <a:r>
              <a:rPr lang="ru-RU" sz="2400" dirty="0" smtClean="0">
                <a:latin typeface="Times New Roman, serif"/>
              </a:rPr>
              <a:t> «</a:t>
            </a:r>
            <a:r>
              <a:rPr lang="ru-RU" sz="2400" b="1" dirty="0" err="1" smtClean="0">
                <a:latin typeface="Times New Roman, serif"/>
              </a:rPr>
              <a:t>Баспалдақ</a:t>
            </a:r>
            <a:r>
              <a:rPr lang="ru-RU" sz="2400" b="1" dirty="0" smtClean="0">
                <a:latin typeface="Times New Roman, serif"/>
              </a:rPr>
              <a:t>» </a:t>
            </a:r>
            <a:r>
              <a:rPr lang="ru-RU" sz="2400" b="1" dirty="0" err="1" smtClean="0">
                <a:latin typeface="Times New Roman, serif"/>
              </a:rPr>
              <a:t>ойыны</a:t>
            </a:r>
            <a:r>
              <a:rPr lang="ru-RU" sz="2400" b="1" dirty="0" smtClean="0">
                <a:latin typeface="Times New Roman, serif"/>
              </a:rPr>
              <a:t> </a:t>
            </a:r>
            <a:r>
              <a:rPr lang="ru-RU" sz="2400" b="1" dirty="0" err="1" smtClean="0">
                <a:latin typeface="Times New Roman, serif"/>
              </a:rPr>
              <a:t>арқылы</a:t>
            </a:r>
            <a:r>
              <a:rPr lang="ru-RU" sz="2400" b="1" dirty="0" smtClean="0">
                <a:latin typeface="Times New Roman, serif"/>
              </a:rPr>
              <a:t> </a:t>
            </a:r>
            <a:r>
              <a:rPr lang="ru-RU" sz="2400" b="1" dirty="0" err="1" smtClean="0">
                <a:latin typeface="Times New Roman, serif"/>
              </a:rPr>
              <a:t>қорыту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2473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4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:checker/>
        <p:sndAc>
          <p:stSnd>
            <p:snd r:embed="rId4" name="whoosh.wav"/>
          </p:stSnd>
        </p:sndAc>
      </p:transition>
    </mc:Choice>
    <mc:Fallback xmlns="">
      <p:transition spd="slow" advClick="0" advTm="25000">
        <p:checker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74</Words>
  <Application>Microsoft Office PowerPoint</Application>
  <PresentationFormat>Экран (4:3)</PresentationFormat>
  <Paragraphs>22</Paragraphs>
  <Slides>9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САБАҚТЫҢ ТАҚЫРЫБЫ:  Менің отбасым Ұұ дыбысы мен әрпі </vt:lpstr>
      <vt:lpstr>Сабақтың мақсаты:  1. Тыңдалған материал бойынша өз пікірін айту   2.Берілген тақырыпқа  әңгіме құрап айту 3. Сөздерді, дыбыстарды орфоэпиялық нормаларға сәйкес дұрыс айту</vt:lpstr>
      <vt:lpstr>Жаңа сабақты түсіндіру. </vt:lpstr>
      <vt:lpstr>Жаңа сабақты түсіндіру.  Ұршық сөзі қандай дыбыстан басталып тұр</vt:lpstr>
      <vt:lpstr>Сөз ойла ойыны</vt:lpstr>
      <vt:lpstr>Сөз ойла ойыны</vt:lpstr>
      <vt:lpstr>1-тапсырма: Мәтінмен жұмыс.      </vt:lpstr>
      <vt:lpstr>Сұрақтарға жауап жазып көр   1. Ұ дыбысының жазылуын көрсет 2. Ұ қандай дыбыс? 3.Ұстаз сөзіне дыбыстық талдау жаса  </vt:lpstr>
      <vt:lpstr>Сабақты «Баспалдақ» ойыны арқылы қорыту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Акгуль</dc:creator>
  <cp:lastModifiedBy>Пользователь Windows</cp:lastModifiedBy>
  <cp:revision>23</cp:revision>
  <dcterms:created xsi:type="dcterms:W3CDTF">2020-03-27T15:16:28Z</dcterms:created>
  <dcterms:modified xsi:type="dcterms:W3CDTF">2020-11-18T15:19:16Z</dcterms:modified>
</cp:coreProperties>
</file>