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14"/>
  </p:notesMasterIdLst>
  <p:sldIdLst>
    <p:sldId id="256" r:id="rId2"/>
    <p:sldId id="268" r:id="rId3"/>
    <p:sldId id="276" r:id="rId4"/>
    <p:sldId id="274" r:id="rId5"/>
    <p:sldId id="275" r:id="rId6"/>
    <p:sldId id="263" r:id="rId7"/>
    <p:sldId id="261" r:id="rId8"/>
    <p:sldId id="279" r:id="rId9"/>
    <p:sldId id="278" r:id="rId10"/>
    <p:sldId id="277" r:id="rId11"/>
    <p:sldId id="28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8" autoAdjust="0"/>
  </p:normalViewPr>
  <p:slideViewPr>
    <p:cSldViewPr snapToGrid="0">
      <p:cViewPr varScale="1">
        <p:scale>
          <a:sx n="64" d="100"/>
          <a:sy n="64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560B3-01FB-4401-8FBA-5FB86BA64462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B45FE-EFFE-49E8-9475-00A3C984F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0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4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8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7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20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5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9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9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72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31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43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C8033-8360-41D8-8305-3E48EFCCAB9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71778-2130-4399-AB51-37D39C11FD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8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692727"/>
            <a:ext cx="9337963" cy="53201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Сауат ашу</a:t>
            </a:r>
          </a:p>
          <a:p>
            <a:pPr algn="ctr"/>
            <a:r>
              <a:rPr lang="kk-KZ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1-сынып</a:t>
            </a:r>
          </a:p>
          <a:p>
            <a:pPr algn="ctr"/>
            <a:r>
              <a:rPr lang="kk-KZ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Бөлім: Менің отбасым және достарым</a:t>
            </a:r>
          </a:p>
          <a:p>
            <a:pPr algn="ctr"/>
            <a:r>
              <a:rPr lang="kk-KZ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10-сабақ</a:t>
            </a:r>
          </a:p>
          <a:p>
            <a:pPr algn="ctr"/>
            <a:r>
              <a:rPr lang="kk-KZ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«Менің сыныптас достарым. </a:t>
            </a:r>
          </a:p>
          <a:p>
            <a:pPr algn="ctr"/>
            <a:r>
              <a:rPr lang="kk-KZ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 дыбысы мен әрпі» </a:t>
            </a:r>
            <a:endParaRPr lang="kk-KZ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18-10-20-10-1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184" y="1622323"/>
            <a:ext cx="7696020" cy="462201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794" y="373878"/>
            <a:ext cx="2265259" cy="22652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2594" y="285135"/>
            <a:ext cx="7315200" cy="8652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00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kk-KZ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әрпінің </a:t>
            </a:r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жазылуы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794" y="373878"/>
            <a:ext cx="2265259" cy="22652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92594" y="136049"/>
            <a:ext cx="7315200" cy="728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Дәптермен жұмыс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1208" y="954157"/>
            <a:ext cx="4528087" cy="5715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9138" t="-1687" r="29281" b="5148"/>
          <a:stretch/>
        </p:blipFill>
        <p:spPr>
          <a:xfrm>
            <a:off x="411656" y="864705"/>
            <a:ext cx="2888133" cy="33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536" y="769220"/>
            <a:ext cx="2792361" cy="2345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297" y="3114367"/>
            <a:ext cx="2325328" cy="2325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858" y="769220"/>
            <a:ext cx="2295313" cy="234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6077" y="609599"/>
            <a:ext cx="10933471" cy="56240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Менің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сыныптас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достарым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дыбысы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әрпі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дыбысы мен </a:t>
            </a: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әрпін тану, ажырату, сәйкестендіру;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Мәтіннің </a:t>
            </a: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 тақырыбы немесе </a:t>
            </a: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 </a:t>
            </a: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иллюстрациясы бойынша </a:t>
            </a: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болжау;</a:t>
            </a:r>
            <a:endParaRPr lang="kk-K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ерілген </a:t>
            </a: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сюжетті сурет бойынша шағын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ңгіме құрып айту (мұғалімнің көмегімен</a:t>
            </a: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kk-K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өйлемді </a:t>
            </a:r>
            <a:r>
              <a:rPr lang="kk-KZ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 әріппен бастап жазып, сөйлем соңына тиісті тыныс белгілерін </a:t>
            </a:r>
            <a:r>
              <a:rPr lang="kk-KZ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қою.</a:t>
            </a:r>
            <a:endParaRPr lang="kk-K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1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574" y="8443"/>
            <a:ext cx="3726426" cy="28244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82" y="3991355"/>
            <a:ext cx="3019001" cy="253780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7858" y="1420665"/>
            <a:ext cx="9298858" cy="38395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Қайырлы таң досым,</a:t>
            </a:r>
          </a:p>
          <a:p>
            <a:pPr marL="0" indent="0" algn="ctr">
              <a:buNone/>
            </a:pPr>
            <a:r>
              <a:rPr lang="kk-KZ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Қайырлы күн болсын.</a:t>
            </a:r>
          </a:p>
          <a:p>
            <a:pPr marL="0" indent="0" algn="ctr">
              <a:buNone/>
            </a:pPr>
            <a:r>
              <a:rPr lang="kk-KZ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Жеті күннің әр кезі,</a:t>
            </a:r>
          </a:p>
          <a:p>
            <a:pPr marL="0" indent="0" algn="ctr">
              <a:buNone/>
            </a:pPr>
            <a:r>
              <a:rPr lang="kk-KZ" sz="4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Сәттілікке толсын!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67" y="0"/>
            <a:ext cx="10515600" cy="1325563"/>
          </a:xfrm>
        </p:spPr>
        <p:txBody>
          <a:bodyPr/>
          <a:lstStyle/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Өткен сабаққа шолу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077" y="1022555"/>
            <a:ext cx="9016180" cy="548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63613" y="1907457"/>
            <a:ext cx="3274142" cy="2438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3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д</a:t>
            </a:r>
            <a:endParaRPr lang="en-US" sz="13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7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88" y="3801104"/>
            <a:ext cx="3694284" cy="2760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9262" y="1527740"/>
            <a:ext cx="7772401" cy="3007339"/>
          </a:xfrm>
        </p:spPr>
        <p:txBody>
          <a:bodyPr>
            <a:normAutofit/>
          </a:bodyPr>
          <a:lstStyle/>
          <a:p>
            <a:pPr algn="ctr"/>
            <a:r>
              <a:rPr lang="kk-KZ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Сыныптас достарыңмен </a:t>
            </a:r>
            <a:r>
              <a:rPr lang="kk-KZ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4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8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54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kk-KZ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әрпіне басталатын сөздер айтып жарыс.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12723" y="570271"/>
            <a:ext cx="4139380" cy="934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4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6087" b="20652"/>
          <a:stretch/>
        </p:blipFill>
        <p:spPr>
          <a:xfrm>
            <a:off x="201092" y="2327540"/>
            <a:ext cx="4339046" cy="2461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75" y="212486"/>
            <a:ext cx="2638425" cy="21145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983804"/>
              </p:ext>
            </p:extLst>
          </p:nvPr>
        </p:nvGraphicFramePr>
        <p:xfrm>
          <a:off x="810558" y="4698901"/>
          <a:ext cx="3632232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058">
                  <a:extLst>
                    <a:ext uri="{9D8B030D-6E8A-4147-A177-3AD203B41FA5}">
                      <a16:colId xmlns:a16="http://schemas.microsoft.com/office/drawing/2014/main" val="4275912683"/>
                    </a:ext>
                  </a:extLst>
                </a:gridCol>
                <a:gridCol w="908058">
                  <a:extLst>
                    <a:ext uri="{9D8B030D-6E8A-4147-A177-3AD203B41FA5}">
                      <a16:colId xmlns:a16="http://schemas.microsoft.com/office/drawing/2014/main" val="2953704988"/>
                    </a:ext>
                  </a:extLst>
                </a:gridCol>
                <a:gridCol w="908058">
                  <a:extLst>
                    <a:ext uri="{9D8B030D-6E8A-4147-A177-3AD203B41FA5}">
                      <a16:colId xmlns:a16="http://schemas.microsoft.com/office/drawing/2014/main" val="349714340"/>
                    </a:ext>
                  </a:extLst>
                </a:gridCol>
                <a:gridCol w="908058">
                  <a:extLst>
                    <a:ext uri="{9D8B030D-6E8A-4147-A177-3AD203B41FA5}">
                      <a16:colId xmlns:a16="http://schemas.microsoft.com/office/drawing/2014/main" val="761861442"/>
                    </a:ext>
                  </a:extLst>
                </a:gridCol>
              </a:tblGrid>
              <a:tr h="721535">
                <a:tc>
                  <a:txBody>
                    <a:bodyPr/>
                    <a:lstStyle/>
                    <a:p>
                      <a:pPr algn="ctr"/>
                      <a:r>
                        <a:rPr lang="kk-KZ" sz="4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18696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767" y="4878838"/>
            <a:ext cx="589935" cy="402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787" y="4767023"/>
            <a:ext cx="446828" cy="6257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4746" y="4773221"/>
            <a:ext cx="446828" cy="6257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258" y="212486"/>
            <a:ext cx="2710784" cy="352079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484892"/>
              </p:ext>
            </p:extLst>
          </p:nvPr>
        </p:nvGraphicFramePr>
        <p:xfrm>
          <a:off x="4770783" y="3820674"/>
          <a:ext cx="3588025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605">
                  <a:extLst>
                    <a:ext uri="{9D8B030D-6E8A-4147-A177-3AD203B41FA5}">
                      <a16:colId xmlns:a16="http://schemas.microsoft.com/office/drawing/2014/main" val="2217848234"/>
                    </a:ext>
                  </a:extLst>
                </a:gridCol>
                <a:gridCol w="717605">
                  <a:extLst>
                    <a:ext uri="{9D8B030D-6E8A-4147-A177-3AD203B41FA5}">
                      <a16:colId xmlns:a16="http://schemas.microsoft.com/office/drawing/2014/main" val="596623519"/>
                    </a:ext>
                  </a:extLst>
                </a:gridCol>
                <a:gridCol w="717605">
                  <a:extLst>
                    <a:ext uri="{9D8B030D-6E8A-4147-A177-3AD203B41FA5}">
                      <a16:colId xmlns:a16="http://schemas.microsoft.com/office/drawing/2014/main" val="2925290332"/>
                    </a:ext>
                  </a:extLst>
                </a:gridCol>
                <a:gridCol w="717605">
                  <a:extLst>
                    <a:ext uri="{9D8B030D-6E8A-4147-A177-3AD203B41FA5}">
                      <a16:colId xmlns:a16="http://schemas.microsoft.com/office/drawing/2014/main" val="3268974611"/>
                    </a:ext>
                  </a:extLst>
                </a:gridCol>
                <a:gridCol w="717605">
                  <a:extLst>
                    <a:ext uri="{9D8B030D-6E8A-4147-A177-3AD203B41FA5}">
                      <a16:colId xmlns:a16="http://schemas.microsoft.com/office/drawing/2014/main" val="3127835850"/>
                    </a:ext>
                  </a:extLst>
                </a:gridCol>
              </a:tblGrid>
              <a:tr h="612178">
                <a:tc>
                  <a:txBody>
                    <a:bodyPr/>
                    <a:lstStyle/>
                    <a:p>
                      <a:pPr algn="ctr"/>
                      <a:endParaRPr lang="en-US" sz="4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4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44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948218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463750"/>
              </p:ext>
            </p:extLst>
          </p:nvPr>
        </p:nvGraphicFramePr>
        <p:xfrm>
          <a:off x="9225001" y="5387780"/>
          <a:ext cx="2186607" cy="76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8869">
                  <a:extLst>
                    <a:ext uri="{9D8B030D-6E8A-4147-A177-3AD203B41FA5}">
                      <a16:colId xmlns:a16="http://schemas.microsoft.com/office/drawing/2014/main" val="2592008322"/>
                    </a:ext>
                  </a:extLst>
                </a:gridCol>
                <a:gridCol w="728869">
                  <a:extLst>
                    <a:ext uri="{9D8B030D-6E8A-4147-A177-3AD203B41FA5}">
                      <a16:colId xmlns:a16="http://schemas.microsoft.com/office/drawing/2014/main" val="3437047546"/>
                    </a:ext>
                  </a:extLst>
                </a:gridCol>
                <a:gridCol w="728869">
                  <a:extLst>
                    <a:ext uri="{9D8B030D-6E8A-4147-A177-3AD203B41FA5}">
                      <a16:colId xmlns:a16="http://schemas.microsoft.com/office/drawing/2014/main" val="199290922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4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244505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002" y="0"/>
            <a:ext cx="2695370" cy="30019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033" y="3026374"/>
            <a:ext cx="3148542" cy="236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4" y="263789"/>
            <a:ext cx="3376355" cy="25384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16361" y="353120"/>
            <a:ext cx="7275871" cy="11798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 </a:t>
            </a:r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әрпіне келген қонақтардың аттарын тап. Буындық-дыбыстық талдау жаса.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600" b="12665"/>
          <a:stretch/>
        </p:blipFill>
        <p:spPr>
          <a:xfrm>
            <a:off x="3426967" y="3795430"/>
            <a:ext cx="2476217" cy="3071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764" y="1709176"/>
            <a:ext cx="1726943" cy="23602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982" y="3393173"/>
            <a:ext cx="2251481" cy="3218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056" y="1709176"/>
            <a:ext cx="2083968" cy="3293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29" y="3048179"/>
            <a:ext cx="2860480" cy="26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4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0208" y="5082072"/>
            <a:ext cx="6314660" cy="148769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Бұл балалар кім?</a:t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Олар бір-біріне кім болып келеді?</a:t>
            </a:r>
            <a:b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Олар немен айналысып отыр?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417" y="248477"/>
            <a:ext cx="6938260" cy="463239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65183" y="370924"/>
            <a:ext cx="4296270" cy="10801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Сурет бойынша мазмұндауға тырысыңдар.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17" y="1981610"/>
            <a:ext cx="369449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8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0543"/>
          <a:stretch/>
        </p:blipFill>
        <p:spPr>
          <a:xfrm>
            <a:off x="702422" y="3613082"/>
            <a:ext cx="3730437" cy="2944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13" y="627742"/>
            <a:ext cx="3445844" cy="2911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535" y="1501541"/>
            <a:ext cx="726434" cy="582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219" y="3886903"/>
            <a:ext cx="4194934" cy="2593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153" y="3613083"/>
            <a:ext cx="2944527" cy="294452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013735" y="683393"/>
            <a:ext cx="7796109" cy="29296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 қандай сабақтарда болды?</a:t>
            </a:r>
          </a:p>
          <a:p>
            <a:pPr marL="514350" indent="-514350">
              <a:buAutoNum type="arabicPeriod"/>
            </a:pP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Олар әр сабақта немен айналысты?</a:t>
            </a:r>
          </a:p>
          <a:p>
            <a:pPr marL="514350" indent="-514350">
              <a:buAutoNum type="arabicPeriod"/>
            </a:pP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Сауат ашу сабағында қай әріппен танысты?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</TotalTime>
  <Words>154</Words>
  <Application>Microsoft Office PowerPoint</Application>
  <PresentationFormat>Широкоэкранный</PresentationFormat>
  <Paragraphs>33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Өткен сабаққа шолу</vt:lpstr>
      <vt:lpstr>Сыныптас достарыңмен   Д  әрпіне басталатын сөздер айтып жарыс.</vt:lpstr>
      <vt:lpstr>Презентация PowerPoint</vt:lpstr>
      <vt:lpstr>Презентация PowerPoint</vt:lpstr>
      <vt:lpstr>- Бұл балалар кім? - Олар бір-біріне кім болып келеді? - Олар немен айналысып отыр?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astana</dc:creator>
  <cp:lastModifiedBy>ASUS</cp:lastModifiedBy>
  <cp:revision>81</cp:revision>
  <dcterms:created xsi:type="dcterms:W3CDTF">2020-07-29T07:48:36Z</dcterms:created>
  <dcterms:modified xsi:type="dcterms:W3CDTF">2020-11-16T13:09:17Z</dcterms:modified>
</cp:coreProperties>
</file>