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23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1-сынып</a:t>
            </a:r>
            <a:br>
              <a:rPr lang="ru-RU" dirty="0" smtClean="0"/>
            </a:br>
            <a:r>
              <a:rPr lang="ru-RU" dirty="0" err="1" smtClean="0"/>
              <a:t>сауат</a:t>
            </a:r>
            <a:r>
              <a:rPr lang="ru-RU" dirty="0" smtClean="0"/>
              <a:t> </a:t>
            </a:r>
            <a:r>
              <a:rPr lang="ru-RU" dirty="0" err="1" smtClean="0"/>
              <a:t>ашу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1-б</a:t>
            </a:r>
            <a:r>
              <a:rPr lang="kk-KZ" dirty="0" smtClean="0"/>
              <a:t>өлім</a:t>
            </a:r>
            <a:br>
              <a:rPr lang="kk-KZ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БҰЛ НЕ?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Мақсаты: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Тыңдау барысында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тілдік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бірліктерді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ажырату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Тыңдалған мәтіннің мазмұнын түсіну;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Жазу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жолын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және жоларалық кеңістікті, жолдың жоғарғы және төменгі сызығын сақтап, әріп элементтерін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талапқа сай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жазу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823472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>Жұмбақ шешу:</a:t>
            </a:r>
            <a:br>
              <a:rPr lang="kk-KZ" dirty="0" smtClean="0"/>
            </a:br>
            <a:r>
              <a:rPr lang="kk-KZ" dirty="0" smtClean="0"/>
              <a:t>Ертеменен күнде сен</a:t>
            </a:r>
            <a:br>
              <a:rPr lang="kk-KZ" dirty="0" smtClean="0"/>
            </a:br>
            <a:r>
              <a:rPr lang="kk-KZ" dirty="0" smtClean="0"/>
              <a:t>Қолыңа сүйкесең</a:t>
            </a:r>
            <a:br>
              <a:rPr lang="kk-KZ" dirty="0" smtClean="0"/>
            </a:br>
            <a:r>
              <a:rPr lang="kk-KZ" dirty="0" smtClean="0"/>
              <a:t>кетіп кір-ласың</a:t>
            </a:r>
            <a:br>
              <a:rPr lang="kk-KZ" dirty="0" smtClean="0"/>
            </a:br>
            <a:r>
              <a:rPr lang="kk-KZ" dirty="0" smtClean="0"/>
              <a:t>тап-таза боласың</a:t>
            </a:r>
            <a:br>
              <a:rPr lang="kk-KZ" dirty="0" smtClean="0"/>
            </a:br>
            <a:r>
              <a:rPr lang="kk-KZ" dirty="0" smtClean="0"/>
              <a:t>Бұл не?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86116" y="3500438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714744" y="3500438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143372" y="3500438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572000" y="3500438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000628" y="3500438"/>
            <a:ext cx="3571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680464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Көбіне қандаЙ САБЫНДЫ ҚОЛДАНАСЫҢДАР?</a:t>
            </a:r>
            <a:br>
              <a:rPr lang="kk-KZ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2. САБЫНДЫ НЕ ҮШІН ҚОЛДАНАСЫҢДАР?</a:t>
            </a:r>
            <a:br>
              <a:rPr lang="kk-KZ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Сабынның қай түрін қолданасыңдар?</a:t>
            </a:r>
            <a:r>
              <a:rPr lang="kk-KZ" dirty="0" smtClean="0"/>
              <a:t/>
            </a:r>
            <a:br>
              <a:rPr lang="kk-KZ" dirty="0" smtClean="0"/>
            </a:br>
            <a:endParaRPr lang="ru-RU" dirty="0"/>
          </a:p>
        </p:txBody>
      </p:sp>
      <p:pic>
        <p:nvPicPr>
          <p:cNvPr id="2050" name="Picture 2" descr="https://lh3.googleusercontent.com/proxy/0-p2njqlHsvAs7mdz8WOeVjgE5IXKTUZPQyHL0WYfgqg2uR7L256QBv45Y09jXKHG8zlr4-V48UODPq7EO5_ghsSs-SxHDPJPN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94798" y="3714752"/>
            <a:ext cx="4639292" cy="2790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7239000" cy="1524784"/>
          </a:xfrm>
        </p:spPr>
        <p:txBody>
          <a:bodyPr>
            <a:normAutofit/>
          </a:bodyPr>
          <a:lstStyle/>
          <a:p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Сергіту сәті         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064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Дәптермен жұмыс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Раскраски листьев для детей. Распечатайте онлайн или скачайте!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36" y="2348880"/>
            <a:ext cx="4516537" cy="3387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Раскраска Листья падают с деревьев | Раскраски листья для детей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348880"/>
            <a:ext cx="2476628" cy="302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7170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7901014" cy="6215082"/>
          </a:xfrm>
        </p:spPr>
        <p:txBody>
          <a:bodyPr>
            <a:normAutofit/>
          </a:bodyPr>
          <a:lstStyle/>
          <a:p>
            <a:r>
              <a:rPr lang="kk-KZ" sz="3100" dirty="0" smtClean="0">
                <a:latin typeface="Times New Roman" pitchFamily="18" charset="0"/>
                <a:cs typeface="Times New Roman" pitchFamily="18" charset="0"/>
              </a:rPr>
              <a:t>Аман жақсы бала болу үшін оған қандай ақыл берер едіңдер?</a:t>
            </a:r>
            <a:r>
              <a:rPr lang="kk-KZ" dirty="0" smtClean="0"/>
              <a:t/>
            </a:r>
            <a:br>
              <a:rPr lang="kk-KZ" dirty="0" smtClean="0"/>
            </a:b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Үсті-басы кір</a:t>
            </a:r>
            <a:br>
              <a:rPr lang="kk-KZ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-….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өзі дөрекі</a:t>
            </a:r>
            <a:br>
              <a:rPr lang="kk-K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бұл-.... </a:t>
            </a:r>
            <a:br>
              <a:rPr lang="kk-K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Аяқ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-қолы күс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бұл-….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Бергіш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-а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қ серт</a:t>
            </a:r>
            <a:br>
              <a:rPr lang="kk-K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-….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Айтқанға көнбес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бұл-….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Осындай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аман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сонды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қтан жаман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6700" b="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1   2   3   4   5</a:t>
            </a:r>
            <a:endParaRPr lang="ru-RU" sz="6700" b="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171</TotalTime>
  <Words>69</Words>
  <Application>Microsoft Office PowerPoint</Application>
  <PresentationFormat>Экран (4:3)</PresentationFormat>
  <Paragraphs>11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Times New Roman</vt:lpstr>
      <vt:lpstr>Trebuchet MS</vt:lpstr>
      <vt:lpstr>Wingdings</vt:lpstr>
      <vt:lpstr>Wingdings 2</vt:lpstr>
      <vt:lpstr>Изящная</vt:lpstr>
      <vt:lpstr>1-сынып сауат ашу 1-бөлім </vt:lpstr>
      <vt:lpstr>Мақсаты: </vt:lpstr>
      <vt:lpstr>Жұмбақ шешу: Ертеменен күнде сен Қолыңа сүйкесең кетіп кір-ласың тап-таза боласың Бұл не?     </vt:lpstr>
      <vt:lpstr>1. Көбіне қандаЙ САБЫНДЫ ҚОЛДАНАСЫҢДАР? 2. САБЫНДЫ НЕ ҮШІН ҚОЛДАНАСЫҢДАР? 3. Сабынның қай түрін қолданасыңдар? </vt:lpstr>
      <vt:lpstr>                Сергіту сәті          </vt:lpstr>
      <vt:lpstr>        Дәптермен жұмыс</vt:lpstr>
      <vt:lpstr>Аман жақсы бала болу үшін оған қандай ақыл берер едіңдер? Үсті-басы кір бұл-…. Сөзі дөрекі бұл-....  Аяқ-қолы күс бұл-…. Бергіш-ақ серт бұл-…. Айтқанға көнбес бұл-…. Осындай аман сондықтан жаман                  1   2   3   4   5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Мен ақынмын</dc:title>
  <dc:creator>Comppaq</dc:creator>
  <cp:lastModifiedBy>user</cp:lastModifiedBy>
  <cp:revision>19</cp:revision>
  <dcterms:created xsi:type="dcterms:W3CDTF">2020-08-10T07:11:08Z</dcterms:created>
  <dcterms:modified xsi:type="dcterms:W3CDTF">2020-08-13T08:59:43Z</dcterms:modified>
</cp:coreProperties>
</file>