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notesMasterIdLst>
    <p:notesMasterId r:id="rId14"/>
  </p:notesMasterIdLst>
  <p:sldIdLst>
    <p:sldId id="265" r:id="rId2"/>
    <p:sldId id="263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8" r:id="rId11"/>
    <p:sldId id="270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7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430B8-E3D9-4DB2-BD39-44808DDC77BC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9614F-8519-4962-82BE-6AAAC0FE218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9614F-8519-4962-82BE-6AAAC0FE2188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6034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803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3185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352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7304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087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43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435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8744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0998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390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527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9788" y="457199"/>
            <a:ext cx="3932237" cy="1962443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Parts of Body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Grade 1 unit:6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Объект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2389" y="1918032"/>
            <a:ext cx="2654237" cy="4300537"/>
          </a:xfrm>
        </p:spPr>
      </p:pic>
      <p:sp>
        <p:nvSpPr>
          <p:cNvPr id="10" name="TextBox 9"/>
          <p:cNvSpPr txBox="1"/>
          <p:nvPr/>
        </p:nvSpPr>
        <p:spPr>
          <a:xfrm>
            <a:off x="5320145" y="457200"/>
            <a:ext cx="5985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Lesson objectives</a:t>
            </a:r>
            <a:endParaRPr lang="ru-RU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20145" y="2179782"/>
            <a:ext cx="532938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1.Remember the words;</a:t>
            </a:r>
          </a:p>
          <a:p>
            <a:r>
              <a:rPr lang="en-US" sz="4000" dirty="0"/>
              <a:t>2.Listen and repeat together the words;</a:t>
            </a:r>
          </a:p>
          <a:p>
            <a:r>
              <a:rPr lang="en-US" sz="4000" dirty="0"/>
              <a:t>3.Vocabulary work;</a:t>
            </a:r>
          </a:p>
          <a:p>
            <a:r>
              <a:rPr lang="en-US" sz="4000" dirty="0"/>
              <a:t>4.Asks and answers the questions</a:t>
            </a:r>
          </a:p>
          <a:p>
            <a:endParaRPr lang="ru-RU" dirty="0"/>
          </a:p>
        </p:txBody>
      </p:sp>
      <p:sp>
        <p:nvSpPr>
          <p:cNvPr id="14" name="Волна 13"/>
          <p:cNvSpPr/>
          <p:nvPr/>
        </p:nvSpPr>
        <p:spPr>
          <a:xfrm>
            <a:off x="5012171" y="1841306"/>
            <a:ext cx="6293138" cy="4401127"/>
          </a:xfrm>
          <a:prstGeom prst="wave">
            <a:avLst>
              <a:gd name="adj1" fmla="val 0"/>
              <a:gd name="adj2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8186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451" y="397900"/>
            <a:ext cx="10926097" cy="927965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your Pupil’s book page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Look and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find.Write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Содержимое 9" descr="2be03b46-6fae-4b2b-a069-b587beb8e20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8462" y="1744394"/>
            <a:ext cx="8217044" cy="4501661"/>
          </a:xfrm>
        </p:spPr>
      </p:pic>
    </p:spTree>
    <p:extLst>
      <p:ext uri="{BB962C8B-B14F-4D97-AF65-F5344CB8AC3E}">
        <p14:creationId xmlns:p14="http://schemas.microsoft.com/office/powerpoint/2010/main" xmlns="" val="1567410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9B13FCE-3319-447F-A5F8-89E4C5B10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4841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 task</a:t>
            </a:r>
            <a:r>
              <a:rPr lang="en-US" dirty="0"/>
              <a:t/>
            </a:r>
            <a:br>
              <a:rPr lang="en-US" dirty="0"/>
            </a:br>
            <a:endParaRPr lang="x-none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B219D1A5-7856-4FEC-9ABA-FF226383CB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974" y="2177385"/>
            <a:ext cx="2681496" cy="43513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7B403DC-577C-48A8-A8B3-66C7BF4F6960}"/>
              </a:ext>
            </a:extLst>
          </p:cNvPr>
          <p:cNvSpPr txBox="1"/>
          <p:nvPr/>
        </p:nvSpPr>
        <p:spPr>
          <a:xfrm>
            <a:off x="3218709" y="3096916"/>
            <a:ext cx="81350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Activity book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exercise 4</a:t>
            </a:r>
            <a:endParaRPr lang="x-none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9151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53328" y="1556616"/>
            <a:ext cx="5137727" cy="1325563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bye, children!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2114" y="1622425"/>
            <a:ext cx="2685591" cy="4351338"/>
          </a:xfrm>
        </p:spPr>
      </p:pic>
    </p:spTree>
    <p:extLst>
      <p:ext uri="{BB962C8B-B14F-4D97-AF65-F5344CB8AC3E}">
        <p14:creationId xmlns:p14="http://schemas.microsoft.com/office/powerpoint/2010/main" xmlns="" val="3809998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0937" y="745838"/>
            <a:ext cx="4166321" cy="44750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/>
              <a:t>Hello children!</a:t>
            </a:r>
            <a:br>
              <a:rPr lang="en-US" b="1" dirty="0"/>
            </a:br>
            <a:r>
              <a:rPr lang="en-US" b="1" dirty="0"/>
              <a:t>How are you today?</a:t>
            </a:r>
            <a:br>
              <a:rPr lang="en-US" b="1" dirty="0"/>
            </a:br>
            <a:r>
              <a:rPr lang="en-US" b="1" dirty="0"/>
              <a:t>The theme of our lesson </a:t>
            </a:r>
            <a:r>
              <a:rPr lang="en-US" b="1" dirty="0" smtClean="0"/>
              <a:t>“</a:t>
            </a:r>
            <a:r>
              <a:rPr lang="en-US" b="1" dirty="0" smtClean="0"/>
              <a:t>Parts of Body</a:t>
            </a:r>
            <a:r>
              <a:rPr lang="en-US" b="1" dirty="0" smtClean="0"/>
              <a:t>”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Today we will repeat and remember the words.</a:t>
            </a:r>
            <a:br>
              <a:rPr lang="en-US" b="1" dirty="0"/>
            </a:br>
            <a:r>
              <a:rPr lang="en-US" b="1" dirty="0"/>
              <a:t>Then, children let's start our lesson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ru-RU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372"/>
          <a:stretch/>
        </p:blipFill>
        <p:spPr>
          <a:xfrm>
            <a:off x="7139709" y="1967346"/>
            <a:ext cx="4434032" cy="4331854"/>
          </a:xfrm>
          <a:prstGeom prst="rect">
            <a:avLst/>
          </a:prstGeom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8478264" y="2119747"/>
            <a:ext cx="1099846" cy="51261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I’m glad to see you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927352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4739" y="2276763"/>
            <a:ext cx="3932237" cy="1168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repeat the words together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6096000" y="919018"/>
            <a:ext cx="5246255" cy="3606800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B8E2C2B-5867-424A-9604-97A41E6E8B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20" y="-38734"/>
            <a:ext cx="5163760" cy="616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616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3452A2-7747-134C-96E7-630A26143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Hand-[</a:t>
            </a:r>
            <a:r>
              <a:rPr lang="en-US" sz="4800" b="1" dirty="0" err="1" smtClean="0"/>
              <a:t>hænd</a:t>
            </a:r>
            <a:r>
              <a:rPr lang="en-US" sz="4800" b="1" dirty="0" smtClean="0"/>
              <a:t>]-</a:t>
            </a:r>
            <a:r>
              <a:rPr lang="kk-KZ" sz="4800" b="1" dirty="0" smtClean="0"/>
              <a:t>қол</a:t>
            </a:r>
            <a:endParaRPr lang="ru-RU" sz="4800" b="1" dirty="0"/>
          </a:p>
        </p:txBody>
      </p:sp>
      <p:pic>
        <p:nvPicPr>
          <p:cNvPr id="6" name="Содержимое 5" descr="C:\Users\admin\Downloads\index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53025" y="2786856"/>
            <a:ext cx="18859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1161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31416F9-E1C4-FB4B-A79E-7B94B1E76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Shoulder- </a:t>
            </a:r>
            <a:r>
              <a:rPr lang="en-US" sz="4800" b="1" dirty="0" smtClean="0"/>
              <a:t>[ˈ</a:t>
            </a:r>
            <a:r>
              <a:rPr lang="en-US" sz="4800" b="1" dirty="0" err="1" smtClean="0"/>
              <a:t>ʃəʊldə</a:t>
            </a:r>
            <a:r>
              <a:rPr lang="en-US" sz="4800" b="1" dirty="0" smtClean="0"/>
              <a:t>]-</a:t>
            </a:r>
            <a:r>
              <a:rPr lang="kk-KZ" sz="4800" b="1" dirty="0" smtClean="0"/>
              <a:t>иық</a:t>
            </a:r>
            <a:endParaRPr lang="ru-RU" sz="4800" b="1" dirty="0"/>
          </a:p>
        </p:txBody>
      </p:sp>
      <p:pic>
        <p:nvPicPr>
          <p:cNvPr id="6" name="Содержимое 5" descr="C:\Users\admin\Downloads\shoulder-clipart-shoulder-clipart-1.jpg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05337" y="2467769"/>
            <a:ext cx="2981325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36984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E12ADE-8130-4443-973F-DCDC665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Leg- </a:t>
            </a:r>
            <a:r>
              <a:rPr lang="en-US" b="1" dirty="0" smtClean="0"/>
              <a:t>[</a:t>
            </a:r>
            <a:r>
              <a:rPr lang="en-US" b="1" dirty="0" smtClean="0"/>
              <a:t>leg]-</a:t>
            </a:r>
            <a:r>
              <a:rPr lang="kk-KZ" b="1" dirty="0" smtClean="0"/>
              <a:t>аяқ</a:t>
            </a:r>
            <a:endParaRPr lang="ru-RU" b="1" dirty="0"/>
          </a:p>
        </p:txBody>
      </p:sp>
      <p:pic>
        <p:nvPicPr>
          <p:cNvPr id="6" name="Содержимое 5" descr="C:\Users\admin\Downloads\rt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699803" y="2264897"/>
            <a:ext cx="3967089" cy="372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15619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8BB06A-426D-D84D-84A6-6F09F2FFF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knee </a:t>
            </a:r>
            <a:r>
              <a:rPr lang="en-US" sz="4800" b="1" dirty="0" smtClean="0"/>
              <a:t>-[</a:t>
            </a:r>
            <a:r>
              <a:rPr lang="en-US" sz="4800" b="1" dirty="0" err="1" smtClean="0"/>
              <a:t>ni</a:t>
            </a:r>
            <a:r>
              <a:rPr lang="en-US" sz="4800" b="1" dirty="0" smtClean="0"/>
              <a:t>ː</a:t>
            </a:r>
            <a:r>
              <a:rPr lang="en-US" sz="4800" b="1" dirty="0" smtClean="0"/>
              <a:t>]-</a:t>
            </a:r>
            <a:r>
              <a:rPr lang="kk-KZ" sz="4800" b="1" dirty="0" smtClean="0"/>
              <a:t>тізе</a:t>
            </a:r>
            <a:endParaRPr lang="ru-RU" sz="4800" b="1" dirty="0"/>
          </a:p>
        </p:txBody>
      </p:sp>
      <p:pic>
        <p:nvPicPr>
          <p:cNvPr id="6" name="Содержимое 5" descr="C:\Users\admin\Downloads\cartoon-knee-clip-art-liewnwz.gif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67200" y="1853406"/>
            <a:ext cx="3657600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23807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CB6F4F-A72F-2B40-B06D-88D8666E7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head </a:t>
            </a:r>
            <a:r>
              <a:rPr lang="en-US" sz="4800" b="1" dirty="0" smtClean="0"/>
              <a:t>-[</a:t>
            </a:r>
            <a:r>
              <a:rPr lang="en-US" sz="4800" b="1" dirty="0" err="1" smtClean="0"/>
              <a:t>hed</a:t>
            </a:r>
            <a:r>
              <a:rPr lang="en-US" sz="4800" b="1" dirty="0" smtClean="0"/>
              <a:t>]-</a:t>
            </a:r>
            <a:r>
              <a:rPr lang="ru-RU" sz="4800" b="1" dirty="0" smtClean="0"/>
              <a:t>бас</a:t>
            </a:r>
            <a:endParaRPr lang="ru-RU" sz="4800" b="1" dirty="0"/>
          </a:p>
        </p:txBody>
      </p:sp>
      <p:pic>
        <p:nvPicPr>
          <p:cNvPr id="6" name="Содержимое 5" descr="C:\Users\admin\Downloads\index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30991" y="2222694"/>
            <a:ext cx="4628271" cy="3516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9122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54541" y="67319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Ok,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Let’s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exercise </a:t>
            </a:r>
            <a:r>
              <a:rPr lang="en-US" b="1" dirty="0" smtClean="0"/>
              <a:t>Flashcards with animal pictures. For </a:t>
            </a:r>
            <a:r>
              <a:rPr lang="en-US" b="1" dirty="0" err="1" smtClean="0"/>
              <a:t>example:This</a:t>
            </a:r>
            <a:r>
              <a:rPr lang="en-US" b="1" dirty="0" smtClean="0"/>
              <a:t> is a cow. It </a:t>
            </a:r>
            <a:r>
              <a:rPr lang="en-US" b="1" dirty="0" smtClean="0"/>
              <a:t>has 4 </a:t>
            </a:r>
            <a:r>
              <a:rPr lang="en-US" b="1" dirty="0" smtClean="0"/>
              <a:t>legs and 2 big brown eyes.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Содержимое 5" descr="C:\Users\admin\Downloads\ячс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446584" y="2166424"/>
            <a:ext cx="5655212" cy="4157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10328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119</Words>
  <Application>Microsoft Office PowerPoint</Application>
  <PresentationFormat>Произвольный</PresentationFormat>
  <Paragraphs>20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 Parts of Body         Grade 1 unit:6  </vt:lpstr>
      <vt:lpstr>Hello children! How are you today? The theme of our lesson “Parts of Body” Today we will repeat and remember the words. Then, children let's start our lesson  </vt:lpstr>
      <vt:lpstr>Now children let’s repeat the words together</vt:lpstr>
      <vt:lpstr>Hand-[hænd]-қол</vt:lpstr>
      <vt:lpstr>Shoulder- [ˈʃəʊldə]-иық</vt:lpstr>
      <vt:lpstr>Leg- [leg]-аяқ</vt:lpstr>
      <vt:lpstr>knee -[niː]-тізе</vt:lpstr>
      <vt:lpstr>head -[hed]-бас</vt:lpstr>
      <vt:lpstr>Ok, Let’s do this exercise Flashcards with animal pictures. For example:This is a cow. It has 4 legs and 2 big brown eyes. </vt:lpstr>
      <vt:lpstr>Open your Pupil’s book page 80, exercise 13.  Look and find.Write</vt:lpstr>
      <vt:lpstr>Home task </vt:lpstr>
      <vt:lpstr>Good bye, children!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face –Менің бет әлпетім</dc:title>
  <dc:creator>77000021001</dc:creator>
  <cp:lastModifiedBy>78</cp:lastModifiedBy>
  <cp:revision>35</cp:revision>
  <dcterms:created xsi:type="dcterms:W3CDTF">2020-02-18T14:52:03Z</dcterms:created>
  <dcterms:modified xsi:type="dcterms:W3CDTF">2021-04-08T09:03:35Z</dcterms:modified>
</cp:coreProperties>
</file>