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7EBBF-1FEA-48F2-A889-135D79A32D0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25C41-1836-488E-999A-0AFA6BD26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8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5C41-1836-488E-999A-0AFA6BD260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7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5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2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9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7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0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5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8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3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3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C2D5-E5AE-4AA4-BB0B-8F74AB92503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0811-88EC-4D10-94C2-DA046338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5115658" y="3334361"/>
            <a:ext cx="1960684" cy="1433147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346080" y="1027637"/>
            <a:ext cx="7746023" cy="153865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7092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Body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59" y="2655277"/>
            <a:ext cx="3464933" cy="41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конечная звезда 3"/>
          <p:cNvSpPr/>
          <p:nvPr/>
        </p:nvSpPr>
        <p:spPr>
          <a:xfrm>
            <a:off x="7218485" y="0"/>
            <a:ext cx="4765431" cy="3455377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Let`s start our lesson. Today we will repeat the theme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Body`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64" y="615576"/>
            <a:ext cx="5371042" cy="546858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7359162" y="3868615"/>
            <a:ext cx="4624754" cy="245305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All learners will be able to: </a:t>
            </a:r>
          </a:p>
          <a:p>
            <a:pPr algn="ctr"/>
            <a:r>
              <a:rPr lang="en-US" sz="1200" dirty="0" smtClean="0"/>
              <a:t>•	Recognize 8-10 words of body parts</a:t>
            </a:r>
          </a:p>
          <a:p>
            <a:pPr algn="ctr"/>
            <a:r>
              <a:rPr lang="en-US" sz="1200" dirty="0" smtClean="0"/>
              <a:t>•	pronounce familiar words and expressions intelligibly</a:t>
            </a:r>
          </a:p>
          <a:p>
            <a:pPr algn="ctr"/>
            <a:r>
              <a:rPr lang="en-US" sz="1200" dirty="0" smtClean="0"/>
              <a:t>Most learners will be able to: </a:t>
            </a:r>
          </a:p>
          <a:p>
            <a:pPr algn="ctr"/>
            <a:r>
              <a:rPr lang="en-US" sz="1200" dirty="0" smtClean="0"/>
              <a:t>•	Name 5 -7 body parts</a:t>
            </a:r>
          </a:p>
          <a:p>
            <a:pPr algn="ctr"/>
            <a:r>
              <a:rPr lang="en-US" sz="1200" dirty="0" smtClean="0"/>
              <a:t>•	pronounce familiar words and expressions intelligibly</a:t>
            </a:r>
          </a:p>
          <a:p>
            <a:pPr algn="ctr"/>
            <a:r>
              <a:rPr lang="en-US" sz="1200" dirty="0" smtClean="0"/>
              <a:t>Some learners will be able to:  </a:t>
            </a:r>
          </a:p>
          <a:p>
            <a:pPr algn="ctr"/>
            <a:r>
              <a:rPr lang="en-US" sz="1200" dirty="0" smtClean="0"/>
              <a:t>•	Name 10  body parts</a:t>
            </a:r>
          </a:p>
          <a:p>
            <a:pPr algn="ctr"/>
            <a:r>
              <a:rPr lang="en-US" sz="1200" dirty="0" smtClean="0"/>
              <a:t>•	pronounce familiar words and expressions intelligibly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98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up the home task with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flashcards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162" y="1690688"/>
            <a:ext cx="9390185" cy="45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5 p63 Activity book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11" y="1690688"/>
            <a:ext cx="9329501" cy="4351338"/>
          </a:xfrm>
        </p:spPr>
      </p:pic>
    </p:spTree>
    <p:extLst>
      <p:ext uri="{BB962C8B-B14F-4D97-AF65-F5344CB8AC3E}">
        <p14:creationId xmlns:p14="http://schemas.microsoft.com/office/powerpoint/2010/main" val="21158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07" y="118597"/>
            <a:ext cx="10735986" cy="1707028"/>
          </a:xfrm>
          <a:prstGeom prst="rect">
            <a:avLst/>
          </a:prstGeom>
        </p:spPr>
      </p:pic>
      <p:pic>
        <p:nvPicPr>
          <p:cNvPr id="4" name="Smiles 1. Module 6. My Music. Ex_11 p.79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28464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982" y="1684167"/>
            <a:ext cx="9785839" cy="49267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24982" y="360457"/>
            <a:ext cx="99629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13 look and find. Write 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kopilkaurokov.ru/up/html/2019/04/20/k_5cbaa795140b6/img_user_file_5cbaa795ae84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90" y="707535"/>
            <a:ext cx="8679321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993531" y="228599"/>
            <a:ext cx="10577146" cy="3771901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task: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Revision of 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words.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lesson is over! Good bye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3" y="2559947"/>
            <a:ext cx="265199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66</Words>
  <Application>Microsoft Office PowerPoint</Application>
  <PresentationFormat>Широкоэкранный</PresentationFormat>
  <Paragraphs>21</Paragraphs>
  <Slides>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Parts of Body</vt:lpstr>
      <vt:lpstr>Презентация PowerPoint</vt:lpstr>
      <vt:lpstr>Checking up the home task with flashcards</vt:lpstr>
      <vt:lpstr>Ex 5 p63 Activity book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aqbota</dc:creator>
  <cp:lastModifiedBy>aqbota</cp:lastModifiedBy>
  <cp:revision>12</cp:revision>
  <dcterms:created xsi:type="dcterms:W3CDTF">2021-03-29T04:39:30Z</dcterms:created>
  <dcterms:modified xsi:type="dcterms:W3CDTF">2021-03-29T15:53:43Z</dcterms:modified>
</cp:coreProperties>
</file>