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9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tynai" initials="A" lastIdx="1" clrIdx="0">
    <p:extLst>
      <p:ext uri="{19B8F6BF-5375-455C-9EA6-DF929625EA0E}">
        <p15:presenceInfo xmlns:p15="http://schemas.microsoft.com/office/powerpoint/2012/main" userId="Altyn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4T17:22:39.136" idx="1">
    <p:pos x="10" y="1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58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55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4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0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18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29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63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5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4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55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19AE690-1496-4B1D-A168-144A2BB61A3D}" type="datetimeFigureOut">
              <a:rPr lang="ru-RU" smtClean="0"/>
              <a:t>06.01.2021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27DDB51-8EAF-4B32-B061-D405C6804241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4AEE-295A-4912-8C8F-403ED43249E7}" type="datetimeFigureOut">
              <a:rPr lang="en-US" smtClean="0"/>
              <a:t>1/6/2021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54265-A65C-42A2-A54C-299ABB11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2071678"/>
            <a:ext cx="6172200" cy="1894362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Everyday routines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 to bed - </a:t>
            </a:r>
            <a:r>
              <a:rPr lang="kk-KZ" b="1" dirty="0" smtClean="0"/>
              <a:t>ұйықтау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7000140" cy="4511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watch the video!</a:t>
            </a:r>
            <a:endParaRPr lang="en-US" dirty="0"/>
          </a:p>
        </p:txBody>
      </p:sp>
      <p:pic>
        <p:nvPicPr>
          <p:cNvPr id="4" name="Kids_vocabulary_-_My_Day_-_Daily_Routine_-_Learn_English_for_kids_-_English_educational_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268760"/>
            <a:ext cx="8106866" cy="5184576"/>
          </a:xfrm>
        </p:spPr>
      </p:pic>
    </p:spTree>
    <p:extLst>
      <p:ext uri="{BB962C8B-B14F-4D97-AF65-F5344CB8AC3E}">
        <p14:creationId xmlns:p14="http://schemas.microsoft.com/office/powerpoint/2010/main" val="362962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2333" y="2210704"/>
            <a:ext cx="7886700" cy="388069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kk-KZ" sz="4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6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6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</a:p>
          <a:p>
            <a:pPr marL="0" indent="0" algn="ctr">
              <a:buNone/>
            </a:pPr>
            <a:r>
              <a:rPr lang="kk-KZ" sz="4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жасай аламын</a:t>
            </a:r>
            <a:endParaRPr lang="en-US" sz="4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kk-KZ" sz="4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9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CAN’T</a:t>
            </a:r>
          </a:p>
          <a:p>
            <a:pPr marL="0" indent="0" algn="ctr">
              <a:buNone/>
            </a:pPr>
            <a:r>
              <a:rPr lang="kk-KZ" sz="4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kk-KZ" sz="4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 алмаймын</a:t>
            </a:r>
            <a:endParaRPr lang="en-US" sz="4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348" y="874453"/>
            <a:ext cx="25618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kk-KZ" sz="27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ҰМЫТПА!</a:t>
            </a:r>
            <a:endParaRPr lang="en-US" sz="27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Remember Faces Clipart - Dont Forget, Cliparts &amp; Cartoons - Jing.f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0416">
            <a:off x="479289" y="878595"/>
            <a:ext cx="3328085" cy="238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7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25568620_da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14" y="404664"/>
            <a:ext cx="8926054" cy="61206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071546"/>
            <a:ext cx="8362978" cy="488574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ngtree-cartoon-creative-hand-drawn-emoticon-pack-picture-goodbye-png-image_23289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857232"/>
            <a:ext cx="7358114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908720"/>
            <a:ext cx="7498080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4400" b="1" dirty="0" smtClean="0">
                <a:solidFill>
                  <a:srgbClr val="C00000"/>
                </a:solidFill>
              </a:rPr>
              <a:t>Learning objectives</a:t>
            </a:r>
            <a:endParaRPr lang="kk-KZ" sz="4400" b="1" dirty="0" smtClean="0">
              <a:solidFill>
                <a:srgbClr val="C00000"/>
              </a:solidFill>
            </a:endParaRPr>
          </a:p>
          <a:p>
            <a:r>
              <a:rPr lang="en-GB" sz="2800" dirty="0"/>
              <a:t>1. use personal subject pronouns to identify things</a:t>
            </a:r>
            <a:endParaRPr lang="en-US" sz="2800" dirty="0"/>
          </a:p>
          <a:p>
            <a:r>
              <a:rPr lang="en-GB" sz="2800" dirty="0"/>
              <a:t>1.S3 pronounce basic words and expressions intelligibly</a:t>
            </a:r>
            <a:endParaRPr lang="en-US" sz="2800" dirty="0"/>
          </a:p>
          <a:p>
            <a:r>
              <a:rPr lang="en-GB" sz="2800" dirty="0"/>
              <a:t>1.L1 recognise short instructions for basic classroom routines spoken slowly and distinctly</a:t>
            </a:r>
            <a:endParaRPr lang="en-US" sz="2800" dirty="0"/>
          </a:p>
          <a:p>
            <a:r>
              <a:rPr lang="en-GB" sz="2800" dirty="0"/>
              <a:t>Use can/can’t to describe ability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980728"/>
            <a:ext cx="7498080" cy="5616624"/>
          </a:xfrm>
        </p:spPr>
        <p:txBody>
          <a:bodyPr/>
          <a:lstStyle/>
          <a:p>
            <a:pPr marL="82296" indent="0" algn="ctr">
              <a:buNone/>
            </a:pPr>
            <a:r>
              <a:rPr lang="en-US" b="1" dirty="0" smtClean="0"/>
              <a:t> </a:t>
            </a:r>
            <a:r>
              <a:rPr lang="en-US" sz="4000" b="1" dirty="0">
                <a:solidFill>
                  <a:srgbClr val="C00000"/>
                </a:solidFill>
              </a:rPr>
              <a:t>Lesson </a:t>
            </a:r>
            <a:r>
              <a:rPr lang="en-US" sz="4000" b="1" dirty="0" smtClean="0">
                <a:solidFill>
                  <a:srgbClr val="C00000"/>
                </a:solidFill>
              </a:rPr>
              <a:t>objectives</a:t>
            </a:r>
            <a:endParaRPr lang="kk-KZ" sz="4000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All learners will be able to</a:t>
            </a:r>
            <a:r>
              <a:rPr lang="en-GB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kk-KZ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dirty="0"/>
              <a:t>listen and repeat the </a:t>
            </a:r>
            <a:r>
              <a:rPr lang="en-US" sz="2400" dirty="0"/>
              <a:t>words</a:t>
            </a:r>
            <a:r>
              <a:rPr lang="en-GB" sz="2400" dirty="0"/>
              <a:t> according to the </a:t>
            </a:r>
            <a:r>
              <a:rPr lang="en-GB" sz="2400" dirty="0" smtClean="0"/>
              <a:t>topic</a:t>
            </a:r>
            <a:r>
              <a:rPr lang="en-US" sz="2400" dirty="0" smtClean="0"/>
              <a:t>;</a:t>
            </a:r>
            <a:endParaRPr lang="kk-KZ" sz="2400" dirty="0" smtClean="0"/>
          </a:p>
          <a:p>
            <a:pPr marL="82296" indent="0">
              <a:buNone/>
            </a:pPr>
            <a:r>
              <a:rPr lang="en-GB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Most learners will be able to</a:t>
            </a:r>
            <a:r>
              <a:rPr lang="en-GB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kk-KZ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recognise and name some words according to the </a:t>
            </a:r>
            <a:r>
              <a:rPr lang="en-GB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topic;</a:t>
            </a:r>
            <a:endParaRPr lang="kk-KZ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en-GB" sz="2400" b="1" dirty="0"/>
              <a:t>Some learners will be able to</a:t>
            </a:r>
            <a:r>
              <a:rPr lang="en-GB" sz="2400" b="1" dirty="0" smtClean="0"/>
              <a:t>:</a:t>
            </a:r>
            <a:endParaRPr lang="kk-KZ" sz="2400" b="1" dirty="0" smtClean="0"/>
          </a:p>
          <a:p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recognise and name most of the words according to the topic</a:t>
            </a:r>
            <a:endParaRPr lang="en-US" sz="2400" dirty="0"/>
          </a:p>
          <a:p>
            <a:pPr marL="82296" indent="0">
              <a:buNone/>
            </a:pPr>
            <a:endParaRPr lang="kk-KZ" dirty="0" smtClean="0"/>
          </a:p>
          <a:p>
            <a:pPr marL="82296" indent="0">
              <a:buNone/>
            </a:pPr>
            <a:endParaRPr lang="kk-KZ" b="1" dirty="0" smtClean="0"/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Wake up – </a:t>
            </a:r>
            <a:r>
              <a:rPr lang="kk-KZ" b="1" dirty="0" smtClean="0"/>
              <a:t>ояну </a:t>
            </a:r>
            <a:br>
              <a:rPr lang="kk-KZ" b="1" dirty="0" smtClean="0"/>
            </a:br>
            <a:r>
              <a:rPr lang="en-US" b="1" dirty="0"/>
              <a:t>G</a:t>
            </a:r>
            <a:r>
              <a:rPr lang="en-US" b="1" dirty="0" smtClean="0"/>
              <a:t>et up - </a:t>
            </a:r>
            <a:r>
              <a:rPr lang="kk-KZ" b="1" dirty="0" smtClean="0"/>
              <a:t>тұру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4824"/>
            <a:ext cx="6757119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Wash my face – </a:t>
            </a:r>
            <a:r>
              <a:rPr lang="kk-KZ" b="1" dirty="0" smtClean="0"/>
              <a:t>бетті жуу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67" y="1628800"/>
            <a:ext cx="4500562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4" y="332656"/>
            <a:ext cx="8322128" cy="1143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Brush my teeth – </a:t>
            </a:r>
            <a:r>
              <a:rPr lang="kk-KZ" sz="4400" b="1" dirty="0" smtClean="0"/>
              <a:t>тісті тазалау</a:t>
            </a:r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27" y="1700808"/>
            <a:ext cx="5291242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920" y="304800"/>
            <a:ext cx="7890080" cy="114300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Make my bed – </a:t>
            </a:r>
            <a:r>
              <a:rPr lang="kk-KZ" sz="4400" b="1" dirty="0" smtClean="0"/>
              <a:t>төсек жинау</a:t>
            </a:r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50" y="1844824"/>
            <a:ext cx="5962650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8604"/>
            <a:ext cx="7614588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Put on - </a:t>
            </a:r>
            <a:r>
              <a:rPr lang="kk-KZ" b="1" dirty="0" smtClean="0">
                <a:solidFill>
                  <a:srgbClr val="C00000"/>
                </a:solidFill>
              </a:rPr>
              <a:t>киіну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16832"/>
            <a:ext cx="3003723" cy="4143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447800"/>
            <a:ext cx="4518254" cy="4800600"/>
          </a:xfrm>
        </p:spPr>
      </p:pic>
      <p:sp>
        <p:nvSpPr>
          <p:cNvPr id="6" name="TextBox 5"/>
          <p:cNvSpPr txBox="1"/>
          <p:nvPr/>
        </p:nvSpPr>
        <p:spPr>
          <a:xfrm>
            <a:off x="1259632" y="47667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Go to school – </a:t>
            </a:r>
            <a:r>
              <a:rPr lang="kk-KZ" sz="3200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мектепке бару</a:t>
            </a:r>
            <a:endParaRPr lang="en-US" sz="32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</TotalTime>
  <Words>147</Words>
  <Application>Microsoft Office PowerPoint</Application>
  <PresentationFormat>Экран (4:3)</PresentationFormat>
  <Paragraphs>31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Corbel</vt:lpstr>
      <vt:lpstr>Gill Sans MT</vt:lpstr>
      <vt:lpstr>Times New Roman</vt:lpstr>
      <vt:lpstr>Verdana</vt:lpstr>
      <vt:lpstr>Wingdings 2</vt:lpstr>
      <vt:lpstr>Солнцестояние</vt:lpstr>
      <vt:lpstr>Тема Office</vt:lpstr>
      <vt:lpstr>Everyday routines</vt:lpstr>
      <vt:lpstr>Презентация PowerPoint</vt:lpstr>
      <vt:lpstr>Презентация PowerPoint</vt:lpstr>
      <vt:lpstr>Wake up – ояну  Get up - тұру</vt:lpstr>
      <vt:lpstr>Wash my face – бетті жуу</vt:lpstr>
      <vt:lpstr>Brush my teeth – тісті тазалау</vt:lpstr>
      <vt:lpstr>Make my bed – төсек жинау</vt:lpstr>
      <vt:lpstr>Put on - киіну</vt:lpstr>
      <vt:lpstr> </vt:lpstr>
      <vt:lpstr>Go to bed - ұйықтау</vt:lpstr>
      <vt:lpstr>Let’s watch the video!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Everyday routines</dc:title>
  <dc:creator>User</dc:creator>
  <cp:lastModifiedBy>Дори</cp:lastModifiedBy>
  <cp:revision>9</cp:revision>
  <dcterms:created xsi:type="dcterms:W3CDTF">2021-01-04T10:32:20Z</dcterms:created>
  <dcterms:modified xsi:type="dcterms:W3CDTF">2021-01-06T19:05:29Z</dcterms:modified>
</cp:coreProperties>
</file>