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4" r:id="rId3"/>
    <p:sldId id="265" r:id="rId4"/>
    <p:sldId id="260" r:id="rId5"/>
    <p:sldId id="266" r:id="rId6"/>
    <p:sldId id="262" r:id="rId7"/>
    <p:sldId id="261" r:id="rId8"/>
    <p:sldId id="258" r:id="rId9"/>
    <p:sldId id="263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C61FF-8558-444C-930C-75A2466CF5BD}" type="datetimeFigureOut">
              <a:rPr lang="ru-RU" smtClean="0"/>
              <a:t>06.01.2021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2A78-8FF2-4311-A929-1F2FF451B9F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1761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C61FF-8558-444C-930C-75A2466CF5BD}" type="datetimeFigureOut">
              <a:rPr lang="ru-RU" smtClean="0"/>
              <a:t>06.01.2021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2A78-8FF2-4311-A929-1F2FF451B9F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4283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C61FF-8558-444C-930C-75A2466CF5BD}" type="datetimeFigureOut">
              <a:rPr lang="ru-RU" smtClean="0"/>
              <a:t>06.01.2021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2A78-8FF2-4311-A929-1F2FF451B9FE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59788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C61FF-8558-444C-930C-75A2466CF5BD}" type="datetimeFigureOut">
              <a:rPr lang="ru-RU" smtClean="0"/>
              <a:t>06.01.2021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2A78-8FF2-4311-A929-1F2FF451B9F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66771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C61FF-8558-444C-930C-75A2466CF5BD}" type="datetimeFigureOut">
              <a:rPr lang="ru-RU" smtClean="0"/>
              <a:t>06.01.2021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2A78-8FF2-4311-A929-1F2FF451B9FE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506146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C61FF-8558-444C-930C-75A2466CF5BD}" type="datetimeFigureOut">
              <a:rPr lang="ru-RU" smtClean="0"/>
              <a:t>06.01.2021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2A78-8FF2-4311-A929-1F2FF451B9F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98411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C61FF-8558-444C-930C-75A2466CF5BD}" type="datetimeFigureOut">
              <a:rPr lang="ru-RU" smtClean="0"/>
              <a:t>06.01.2021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2A78-8FF2-4311-A929-1F2FF451B9F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47972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C61FF-8558-444C-930C-75A2466CF5BD}" type="datetimeFigureOut">
              <a:rPr lang="ru-RU" smtClean="0"/>
              <a:t>06.01.2021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2A78-8FF2-4311-A929-1F2FF451B9F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294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C61FF-8558-444C-930C-75A2466CF5BD}" type="datetimeFigureOut">
              <a:rPr lang="ru-RU" smtClean="0"/>
              <a:t>06.01.2021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2A78-8FF2-4311-A929-1F2FF451B9F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7264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C61FF-8558-444C-930C-75A2466CF5BD}" type="datetimeFigureOut">
              <a:rPr lang="ru-RU" smtClean="0"/>
              <a:t>06.01.2021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2A78-8FF2-4311-A929-1F2FF451B9F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4052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C61FF-8558-444C-930C-75A2466CF5BD}" type="datetimeFigureOut">
              <a:rPr lang="ru-RU" smtClean="0"/>
              <a:t>06.01.2021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2A78-8FF2-4311-A929-1F2FF451B9F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9570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C61FF-8558-444C-930C-75A2466CF5BD}" type="datetimeFigureOut">
              <a:rPr lang="ru-RU" smtClean="0"/>
              <a:t>06.01.2021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2A78-8FF2-4311-A929-1F2FF451B9F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9660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C61FF-8558-444C-930C-75A2466CF5BD}" type="datetimeFigureOut">
              <a:rPr lang="ru-RU" smtClean="0"/>
              <a:t>06.01.2021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2A78-8FF2-4311-A929-1F2FF451B9F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6203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C61FF-8558-444C-930C-75A2466CF5BD}" type="datetimeFigureOut">
              <a:rPr lang="ru-RU" smtClean="0"/>
              <a:t>06.01.2021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2A78-8FF2-4311-A929-1F2FF451B9F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0500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C61FF-8558-444C-930C-75A2466CF5BD}" type="datetimeFigureOut">
              <a:rPr lang="ru-RU" smtClean="0"/>
              <a:t>06.01.2021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2A78-8FF2-4311-A929-1F2FF451B9F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1082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C61FF-8558-444C-930C-75A2466CF5BD}" type="datetimeFigureOut">
              <a:rPr lang="ru-RU" smtClean="0"/>
              <a:t>06.01.2021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2A78-8FF2-4311-A929-1F2FF451B9F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0263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C61FF-8558-444C-930C-75A2466CF5BD}" type="datetimeFigureOut">
              <a:rPr lang="ru-RU" smtClean="0"/>
              <a:t>06.01.2021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40F2A78-8FF2-4311-A929-1F2FF451B9F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291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857364"/>
            <a:ext cx="8229600" cy="1143000"/>
          </a:xfrm>
        </p:spPr>
        <p:txBody>
          <a:bodyPr>
            <a:noAutofit/>
          </a:bodyPr>
          <a:lstStyle/>
          <a:p>
            <a:r>
              <a:rPr lang="en-US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Getting to school : How do you get to school?</a:t>
            </a:r>
            <a:endParaRPr lang="ru-RU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204864"/>
            <a:ext cx="6347713" cy="1320800"/>
          </a:xfrm>
        </p:spPr>
        <p:txBody>
          <a:bodyPr>
            <a:normAutofit/>
          </a:bodyPr>
          <a:lstStyle/>
          <a:p>
            <a:pPr algn="ctr"/>
            <a:r>
              <a:rPr lang="en-US" sz="6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 BYE!</a:t>
            </a:r>
            <a:endParaRPr lang="en-US" sz="60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462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7488832" cy="49580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Learning </a:t>
            </a:r>
            <a:r>
              <a:rPr lang="en-US" sz="48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objectives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L4. Pronounce familiar words and expressions intelligibly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S5. Use words in short exchanges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UE5. Use interrogative pronouns which, what where, how to ask basic questions</a:t>
            </a:r>
            <a:endParaRPr lang="en-US" sz="48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633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7344816" cy="54726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Lesson </a:t>
            </a:r>
            <a:r>
              <a:rPr lang="en-US" sz="4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learners will be able to: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Recognize short basic instructions for a limited range of  basic common personal questions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learners will be able to: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Use words in short exchanges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learners will be able to: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Make basic questions using interrogative pronouns</a:t>
            </a:r>
            <a:endParaRPr lang="en-US" sz="28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996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https://fsd.kopilkaurokov.ru/up/html/2018/02/23/k_5a8fc09e09090/img_user_file_5a8fc09ea1e1e_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5482952" cy="1143000"/>
          </a:xfrm>
        </p:spPr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rgbClr val="C00000"/>
                </a:solidFill>
              </a:rPr>
              <a:t>What is it? </a:t>
            </a:r>
            <a:br>
              <a:rPr lang="en-US" b="1" i="1" dirty="0" smtClean="0">
                <a:solidFill>
                  <a:srgbClr val="C00000"/>
                </a:solidFill>
              </a:rPr>
            </a:br>
            <a:r>
              <a:rPr lang="en-US" b="1" i="1" dirty="0" smtClean="0">
                <a:solidFill>
                  <a:srgbClr val="C00000"/>
                </a:solidFill>
              </a:rPr>
              <a:t>It is a bicycle.</a:t>
            </a:r>
            <a:endParaRPr lang="en-US" b="1" i="1" dirty="0">
              <a:solidFill>
                <a:srgbClr val="C0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917941"/>
            <a:ext cx="4525963" cy="45259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5" name="TextBox 4"/>
          <p:cNvSpPr txBox="1"/>
          <p:nvPr/>
        </p:nvSpPr>
        <p:spPr>
          <a:xfrm>
            <a:off x="179512" y="3789040"/>
            <a:ext cx="3528392" cy="1530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 it?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 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yellow.</a:t>
            </a:r>
            <a:endParaRPr lang="en-US" sz="2800" b="1" i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594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slideplayer.com/slide/12888286/79/images/10/How+do+you+get+to+school+I+take+a+bus+to+get+to+school.+I+get+to+school+by+bus.+I+drive+a+car+to+get+to+school.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33670" y="0"/>
            <a:ext cx="9277670" cy="6858000"/>
          </a:xfrm>
          <a:prstGeom prst="rect">
            <a:avLst/>
          </a:prstGeom>
          <a:noFill/>
        </p:spPr>
      </p:pic>
      <p:pic>
        <p:nvPicPr>
          <p:cNvPr id="5" name="Picture 4" descr="How do you get to school?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0"/>
            <a:ext cx="6496050" cy="7382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https://slideplayer.com/slide/6156652/18/images/11/How+do+you+get+to+school+take+a+car.+ride+a+bike.+take+the+train.+ride+the+motorbike.+take+the+bus.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572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4338" name="Picture 2" descr="Write the missing letters _lane motor_ike _ar boa_ bu_ trai_ ta_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482" name="Picture 2" descr="https://ds03.infourok.ru/uploads/ex/0d05/00006eac-d4c027b9/img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92</TotalTime>
  <Words>121</Words>
  <Application>Microsoft Office PowerPoint</Application>
  <PresentationFormat>Экран (4:3)</PresentationFormat>
  <Paragraphs>16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Trebuchet MS</vt:lpstr>
      <vt:lpstr>Wingdings 3</vt:lpstr>
      <vt:lpstr>Аспект</vt:lpstr>
      <vt:lpstr>Getting to school : How do you get to school?</vt:lpstr>
      <vt:lpstr>Презентация PowerPoint</vt:lpstr>
      <vt:lpstr>Презентация PowerPoint</vt:lpstr>
      <vt:lpstr>Презентация PowerPoint</vt:lpstr>
      <vt:lpstr>What is it?  It is a bicycle.</vt:lpstr>
      <vt:lpstr>Презентация PowerPoint</vt:lpstr>
      <vt:lpstr>Презентация PowerPoint</vt:lpstr>
      <vt:lpstr>Презентация PowerPoint</vt:lpstr>
      <vt:lpstr>Презентация PowerPoint</vt:lpstr>
      <vt:lpstr>GOOD BYE!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User9</dc:creator>
  <cp:lastModifiedBy>Altynai</cp:lastModifiedBy>
  <cp:revision>6</cp:revision>
  <dcterms:created xsi:type="dcterms:W3CDTF">2021-01-04T09:45:07Z</dcterms:created>
  <dcterms:modified xsi:type="dcterms:W3CDTF">2021-01-06T08:03:08Z</dcterms:modified>
</cp:coreProperties>
</file>