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59" r:id="rId7"/>
    <p:sldId id="268" r:id="rId8"/>
    <p:sldId id="263" r:id="rId9"/>
    <p:sldId id="262" r:id="rId10"/>
    <p:sldId id="267" r:id="rId11"/>
    <p:sldId id="261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707F5A-056D-4550-AB64-49F2A6D1192D}" v="1386" dt="2020-12-08T16:40:17.1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1644" y="757020"/>
            <a:ext cx="9144000" cy="2387600"/>
          </a:xfrm>
        </p:spPr>
        <p:txBody>
          <a:bodyPr/>
          <a:lstStyle/>
          <a:p>
            <a:r>
              <a:rPr lang="ru-RU" b="1" dirty="0">
                <a:latin typeface="Comic Sans MS"/>
                <a:cs typeface="Calibri Light"/>
              </a:rPr>
              <a:t>STORYTIME</a:t>
            </a:r>
            <a:endParaRPr lang="ru-RU" b="1">
              <a:latin typeface="Comic Sans M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7260" y="356028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latin typeface="Comic Sans MS"/>
                <a:cs typeface="Calibri"/>
              </a:rPr>
              <a:t>Grade 1 unit</a:t>
            </a:r>
            <a:r>
              <a:rPr lang="ru-RU" dirty="0" smtClean="0">
                <a:latin typeface="Comic Sans MS"/>
                <a:cs typeface="Calibri"/>
              </a:rPr>
              <a:t>:6 </a:t>
            </a:r>
            <a:r>
              <a:rPr lang="ru-RU" dirty="0">
                <a:latin typeface="Comic Sans MS"/>
                <a:cs typeface="Calibri"/>
              </a:rPr>
              <a:t>''MY MUSIC''</a:t>
            </a:r>
            <a:endParaRPr lang="ru-RU" dirty="0">
              <a:latin typeface="Comic Sans MS"/>
            </a:endParaRPr>
          </a:p>
        </p:txBody>
      </p:sp>
      <p:pic>
        <p:nvPicPr>
          <p:cNvPr id="4" name="Рисунок 4" descr="Изображение выглядит как игрушка, стол, торт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45AE3452-8B5A-45EF-9F8F-95A9C09DC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721" y="1459149"/>
            <a:ext cx="3995802" cy="4929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2-17 at 19.16.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1B7ADE4D-DE22-4968-BCA8-A830611A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88" y="809898"/>
            <a:ext cx="8060871" cy="52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7" y="746351"/>
            <a:ext cx="4798422" cy="4052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Выноска-облако 3"/>
          <p:cNvSpPr/>
          <p:nvPr/>
        </p:nvSpPr>
        <p:spPr>
          <a:xfrm rot="16200000">
            <a:off x="1784275" y="565209"/>
            <a:ext cx="3257269" cy="4704333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85643" y="2310579"/>
            <a:ext cx="3054531" cy="92361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GOOD BYE STUDENTS!!!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646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82897470-F54C-48AC-BD81-22C27D331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469" y="1090613"/>
            <a:ext cx="3447920" cy="3792385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2695782" y="748938"/>
            <a:ext cx="4598126" cy="3823063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Hello dear students!</a:t>
            </a:r>
          </a:p>
          <a:p>
            <a:pPr algn="ctr"/>
            <a:r>
              <a:rPr lang="en-US" dirty="0"/>
              <a:t>How are you </a:t>
            </a:r>
            <a:r>
              <a:rPr lang="en-US" dirty="0" smtClean="0"/>
              <a:t>today?</a:t>
            </a:r>
          </a:p>
          <a:p>
            <a:pPr algn="ctr"/>
            <a:r>
              <a:rPr lang="en-US" dirty="0" smtClean="0"/>
              <a:t>I’m glad to see you!</a:t>
            </a:r>
          </a:p>
          <a:p>
            <a:pPr algn="ctr"/>
            <a:r>
              <a:rPr lang="en-US" dirty="0" smtClean="0"/>
              <a:t>The </a:t>
            </a:r>
            <a:r>
              <a:rPr lang="en-US" dirty="0"/>
              <a:t>theme of our lesson </a:t>
            </a:r>
            <a:r>
              <a:rPr lang="en-US" dirty="0" smtClean="0"/>
              <a:t>'</a:t>
            </a:r>
            <a:r>
              <a:rPr lang="en-US" dirty="0"/>
              <a:t>'My music''</a:t>
            </a:r>
          </a:p>
          <a:p>
            <a:pPr algn="ctr"/>
            <a:r>
              <a:rPr lang="en-US" dirty="0"/>
              <a:t>Today we will learn new words and also learn new musical instruments.</a:t>
            </a:r>
          </a:p>
          <a:p>
            <a:pPr algn="ctr"/>
            <a:r>
              <a:rPr lang="en-US" dirty="0" err="1"/>
              <a:t>Then,children</a:t>
            </a:r>
            <a:r>
              <a:rPr lang="en-US" dirty="0"/>
              <a:t> let's start our lesson</a:t>
            </a:r>
          </a:p>
        </p:txBody>
      </p:sp>
    </p:spTree>
    <p:extLst>
      <p:ext uri="{BB962C8B-B14F-4D97-AF65-F5344CB8AC3E}">
        <p14:creationId xmlns:p14="http://schemas.microsoft.com/office/powerpoint/2010/main" val="37344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игрушка, кукла, женщина,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C5F3CB8C-D6B4-40B6-A501-60343D29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1" y="1768907"/>
            <a:ext cx="3974926" cy="3956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8B9ED-C3FF-4942-BF9C-57E04EE1D7AD}"/>
              </a:ext>
            </a:extLst>
          </p:cNvPr>
          <p:cNvSpPr txBox="1"/>
          <p:nvPr/>
        </p:nvSpPr>
        <p:spPr>
          <a:xfrm>
            <a:off x="4941126" y="792793"/>
            <a:ext cx="510226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err="1">
                <a:cs typeface="Calibri"/>
              </a:rPr>
              <a:t>Lesson</a:t>
            </a:r>
            <a:r>
              <a:rPr lang="ru-RU" sz="2400" b="1" dirty="0">
                <a:cs typeface="Calibri"/>
              </a:rPr>
              <a:t> </a:t>
            </a:r>
            <a:r>
              <a:rPr lang="ru-RU" sz="2400" b="1" dirty="0" err="1">
                <a:cs typeface="Calibri"/>
              </a:rPr>
              <a:t>objectives</a:t>
            </a:r>
            <a:endParaRPr lang="ru-RU" sz="2400" b="1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F4EB0-195F-4979-B818-9FC550BB131F}"/>
              </a:ext>
            </a:extLst>
          </p:cNvPr>
          <p:cNvSpPr txBox="1"/>
          <p:nvPr/>
        </p:nvSpPr>
        <p:spPr>
          <a:xfrm>
            <a:off x="5010150" y="3486150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b="1" dirty="0">
              <a:ea typeface="+mn-lt"/>
              <a:cs typeface="+mn-lt"/>
            </a:endParaRPr>
          </a:p>
          <a:p>
            <a:endParaRPr lang="en-US" b="1" dirty="0">
              <a:ea typeface="+mn-lt"/>
              <a:cs typeface="+mn-lt"/>
            </a:endParaRPr>
          </a:p>
          <a:p>
            <a:endParaRPr lang="ru-RU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FEF3E-4616-433F-8476-D0EC36B28142}"/>
              </a:ext>
            </a:extLst>
          </p:cNvPr>
          <p:cNvSpPr txBox="1"/>
          <p:nvPr/>
        </p:nvSpPr>
        <p:spPr>
          <a:xfrm>
            <a:off x="5276849" y="2007929"/>
            <a:ext cx="442912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egoe UI"/>
              </a:rPr>
              <a:t>1.Learn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"/>
              </a:rPr>
              <a:t>new words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"/>
              </a:rPr>
              <a:t>2. Listen and repeat together new words.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"/>
              </a:rPr>
              <a:t>3. Brainstorming ;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"/>
              </a:rPr>
              <a:t>4.Vocabulary work;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egoe UI"/>
              </a:rPr>
              <a:t>5.Asks and answers the questions using the structure: Can you ? I can ….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1B9DF01-A001-42A2-AF61-2B9917E5B9BC}"/>
              </a:ext>
            </a:extLst>
          </p:cNvPr>
          <p:cNvSpPr/>
          <p:nvPr/>
        </p:nvSpPr>
        <p:spPr>
          <a:xfrm>
            <a:off x="4857750" y="1647824"/>
            <a:ext cx="5267325" cy="3545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96B22-6F01-42B3-AEF6-F61F83D2A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56" y="5691"/>
            <a:ext cx="8219947" cy="1325563"/>
          </a:xfrm>
        </p:spPr>
        <p:txBody>
          <a:bodyPr/>
          <a:lstStyle/>
          <a:p>
            <a:r>
              <a:rPr lang="ru-RU" dirty="0" err="1">
                <a:latin typeface="Trebuchet MS"/>
                <a:cs typeface="Calibri Light"/>
              </a:rPr>
              <a:t>Learn</a:t>
            </a:r>
            <a:r>
              <a:rPr lang="ru-RU" dirty="0">
                <a:latin typeface="Trebuchet MS"/>
                <a:cs typeface="Calibri Light"/>
              </a:rPr>
              <a:t> </a:t>
            </a:r>
            <a:r>
              <a:rPr lang="ru-RU" dirty="0" err="1">
                <a:latin typeface="Trebuchet MS"/>
                <a:cs typeface="Calibri Light"/>
              </a:rPr>
              <a:t>new</a:t>
            </a:r>
            <a:r>
              <a:rPr lang="ru-RU" dirty="0">
                <a:latin typeface="Trebuchet MS"/>
                <a:cs typeface="Calibri Light"/>
              </a:rPr>
              <a:t> </a:t>
            </a:r>
            <a:r>
              <a:rPr lang="ru-RU" dirty="0" err="1">
                <a:latin typeface="Trebuchet MS"/>
                <a:cs typeface="Calibri Light"/>
              </a:rPr>
              <a:t>words</a:t>
            </a:r>
            <a:endParaRPr lang="ru-RU" dirty="0">
              <a:latin typeface="Trebuchet M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36" y="1288730"/>
            <a:ext cx="2725353" cy="161108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23" y="1812063"/>
            <a:ext cx="3962400" cy="27254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9" y="1222396"/>
            <a:ext cx="2447423" cy="182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9" y="4032515"/>
            <a:ext cx="2839403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28" y="3645669"/>
            <a:ext cx="2945676" cy="25541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8804" y="3184637"/>
            <a:ext cx="3048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1.Guitar </a:t>
            </a:r>
            <a:r>
              <a:rPr lang="en-US" sz="2400" dirty="0"/>
              <a:t>[</a:t>
            </a:r>
            <a:r>
              <a:rPr lang="en-US" sz="2400" dirty="0" err="1"/>
              <a:t>gɪˈ</a:t>
            </a:r>
            <a:r>
              <a:rPr lang="en-US" sz="2400" dirty="0" err="1" smtClean="0"/>
              <a:t>tɑ</a:t>
            </a:r>
            <a:r>
              <a:rPr lang="en-US" sz="2400" dirty="0" smtClean="0"/>
              <a:t>ː]</a:t>
            </a:r>
            <a:r>
              <a:rPr lang="kk-KZ" sz="2400" dirty="0" smtClean="0"/>
              <a:t>Гитара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72717" y="4189019"/>
            <a:ext cx="3385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2.Drum </a:t>
            </a:r>
            <a:r>
              <a:rPr lang="en-US" sz="2400" dirty="0"/>
              <a:t>[</a:t>
            </a:r>
            <a:r>
              <a:rPr lang="en-US" sz="2400" dirty="0" err="1"/>
              <a:t>drʌm</a:t>
            </a:r>
            <a:r>
              <a:rPr lang="en-US" sz="2400" dirty="0" smtClean="0"/>
              <a:t>]</a:t>
            </a:r>
            <a:r>
              <a:rPr lang="kk-KZ" sz="2400" dirty="0" smtClean="0"/>
              <a:t> Дауылпаз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00781" y="6116730"/>
            <a:ext cx="4027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4.Piano </a:t>
            </a:r>
            <a:r>
              <a:rPr lang="en-US" sz="2400" dirty="0"/>
              <a:t>[</a:t>
            </a:r>
            <a:r>
              <a:rPr lang="en-US" sz="2400" dirty="0" err="1"/>
              <a:t>pɪˈænəʊ</a:t>
            </a:r>
            <a:r>
              <a:rPr lang="en-US" sz="2400" dirty="0" smtClean="0"/>
              <a:t>]</a:t>
            </a:r>
            <a:r>
              <a:rPr lang="kk-KZ" sz="2400" dirty="0" smtClean="0"/>
              <a:t> Күй сандық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023391" y="3184637"/>
            <a:ext cx="4021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3.Recorder </a:t>
            </a:r>
            <a:r>
              <a:rPr lang="en-US" sz="2400" dirty="0"/>
              <a:t>[</a:t>
            </a:r>
            <a:r>
              <a:rPr lang="en-US" sz="2400" dirty="0" err="1"/>
              <a:t>rɪˈkɔːdə</a:t>
            </a:r>
            <a:r>
              <a:rPr lang="en-US" sz="2400" dirty="0" smtClean="0"/>
              <a:t>]</a:t>
            </a:r>
            <a:r>
              <a:rPr lang="kk-KZ" sz="2400" dirty="0" smtClean="0"/>
              <a:t> Сыбызғы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227000" y="6106901"/>
            <a:ext cx="4207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5.Trumpet </a:t>
            </a:r>
            <a:r>
              <a:rPr lang="en-US" sz="2400" dirty="0"/>
              <a:t>[ˈ</a:t>
            </a:r>
            <a:r>
              <a:rPr lang="en-US" sz="2400" dirty="0" err="1" smtClean="0"/>
              <a:t>trʌmpɪt</a:t>
            </a:r>
            <a:r>
              <a:rPr lang="en-US" sz="2400" dirty="0" smtClean="0"/>
              <a:t>]</a:t>
            </a:r>
            <a:r>
              <a:rPr lang="kk-KZ" sz="2400" dirty="0" smtClean="0"/>
              <a:t>Саз керней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604356"/>
            <a:ext cx="7950925" cy="504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938" y="298070"/>
            <a:ext cx="2046921" cy="484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знак завершения 4"/>
          <p:cNvSpPr/>
          <p:nvPr/>
        </p:nvSpPr>
        <p:spPr>
          <a:xfrm>
            <a:off x="1219200" y="383177"/>
            <a:ext cx="7855132" cy="71410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Baskerville Old Face" panose="02020602080505020303" pitchFamily="18" charset="0"/>
              </a:rPr>
              <a:t> </a:t>
            </a:r>
            <a:r>
              <a:rPr lang="en-US" sz="2400" b="1" dirty="0" err="1" smtClean="0">
                <a:latin typeface="Baskerville Old Face" panose="02020602080505020303" pitchFamily="18" charset="0"/>
              </a:rPr>
              <a:t>Colour.Listining.Write</a:t>
            </a:r>
            <a:r>
              <a:rPr lang="en-US" sz="2400" b="1" dirty="0" smtClean="0">
                <a:latin typeface="Baskerville Old Face" panose="02020602080505020303" pitchFamily="18" charset="0"/>
              </a:rPr>
              <a:t> and do…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155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7553-F1B9-4761-87E8-A31BA05FB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3952"/>
            <a:ext cx="9144000" cy="957546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Comic Sans MS"/>
                <a:cs typeface="Calibri Light"/>
              </a:rPr>
              <a:t>Sing</a:t>
            </a:r>
            <a:r>
              <a:rPr lang="ru-RU" dirty="0" smtClean="0">
                <a:latin typeface="Comic Sans MS"/>
                <a:cs typeface="Calibri Light"/>
              </a:rPr>
              <a:t> </a:t>
            </a:r>
            <a:r>
              <a:rPr lang="ru-RU" dirty="0">
                <a:latin typeface="Comic Sans MS"/>
                <a:cs typeface="Calibri Light"/>
              </a:rPr>
              <a:t>the I can play …. song!</a:t>
            </a:r>
            <a:br>
              <a:rPr lang="ru-RU" dirty="0">
                <a:latin typeface="Comic Sans MS"/>
                <a:cs typeface="Calibri Light"/>
              </a:rPr>
            </a:br>
            <a:r>
              <a:rPr lang="ru-RU" sz="2800" dirty="0">
                <a:latin typeface="Comic Sans MS"/>
                <a:cs typeface="Calibri Light"/>
              </a:rPr>
              <a:t>complete and match .Then </a:t>
            </a:r>
            <a:r>
              <a:rPr lang="ru-RU" sz="2800" dirty="0" err="1">
                <a:latin typeface="Comic Sans MS"/>
                <a:cs typeface="Calibri Light"/>
              </a:rPr>
              <a:t>sing</a:t>
            </a:r>
            <a:r>
              <a:rPr lang="ru-RU" sz="2800" dirty="0">
                <a:latin typeface="Comic Sans MS"/>
                <a:cs typeface="Calibri Light"/>
              </a:rPr>
              <a:t>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6454CEF-7B1D-4D92-AF23-176E656FE9F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-129" t="6349" r="4181"/>
          <a:stretch/>
        </p:blipFill>
        <p:spPr>
          <a:xfrm>
            <a:off x="2262211" y="1762321"/>
            <a:ext cx="7745948" cy="4312122"/>
          </a:xfrm>
        </p:spPr>
      </p:pic>
    </p:spTree>
    <p:extLst>
      <p:ext uri="{BB962C8B-B14F-4D97-AF65-F5344CB8AC3E}">
        <p14:creationId xmlns:p14="http://schemas.microsoft.com/office/powerpoint/2010/main" val="39332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12-18 at 00.19.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618" y="200299"/>
            <a:ext cx="10515600" cy="5972175"/>
          </a:xfrm>
        </p:spPr>
      </p:pic>
    </p:spTree>
    <p:extLst>
      <p:ext uri="{BB962C8B-B14F-4D97-AF65-F5344CB8AC3E}">
        <p14:creationId xmlns:p14="http://schemas.microsoft.com/office/powerpoint/2010/main" val="49074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1487" y="170209"/>
            <a:ext cx="6749896" cy="58477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Look and </a:t>
            </a:r>
            <a:r>
              <a:rPr lang="en-US" sz="3200" dirty="0" smtClean="0"/>
              <a:t>choose </a:t>
            </a:r>
            <a:r>
              <a:rPr lang="en-US" sz="3200" dirty="0"/>
              <a:t>the right </a:t>
            </a:r>
            <a:r>
              <a:rPr lang="en-US" sz="3200" dirty="0" smtClean="0"/>
              <a:t>word</a:t>
            </a:r>
            <a:r>
              <a:rPr lang="en-US" sz="2800" dirty="0" smtClean="0"/>
              <a:t>..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9" y="1128857"/>
            <a:ext cx="8595359" cy="5357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7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0720" y="129994"/>
            <a:ext cx="10639697" cy="1325563"/>
          </a:xfrm>
        </p:spPr>
        <p:txBody>
          <a:bodyPr/>
          <a:lstStyle/>
          <a:p>
            <a:r>
              <a:rPr lang="en-US" dirty="0" err="1" smtClean="0">
                <a:latin typeface="Algerian" panose="04020705040A02060702" pitchFamily="82" charset="0"/>
              </a:rPr>
              <a:t>Now,let’s</a:t>
            </a:r>
            <a:r>
              <a:rPr lang="en-US" dirty="0" smtClean="0">
                <a:latin typeface="Algerian" panose="04020705040A02060702" pitchFamily="82" charset="0"/>
              </a:rPr>
              <a:t> </a:t>
            </a:r>
            <a:r>
              <a:rPr lang="en-US" dirty="0" err="1" smtClean="0">
                <a:latin typeface="Algerian" panose="04020705040A02060702" pitchFamily="82" charset="0"/>
              </a:rPr>
              <a:t>storytime</a:t>
            </a:r>
            <a:r>
              <a:rPr lang="en-US" dirty="0" smtClean="0">
                <a:latin typeface="Algerian" panose="04020705040A02060702" pitchFamily="82" charset="0"/>
              </a:rPr>
              <a:t>!!</a:t>
            </a:r>
            <a:br>
              <a:rPr lang="en-US" dirty="0" smtClean="0">
                <a:latin typeface="Algerian" panose="04020705040A02060702" pitchFamily="82" charset="0"/>
              </a:rPr>
            </a:br>
            <a:r>
              <a:rPr lang="en-US" dirty="0" smtClean="0">
                <a:latin typeface="Algerian" panose="04020705040A02060702" pitchFamily="82" charset="0"/>
              </a:rPr>
              <a:t>       </a:t>
            </a:r>
            <a:r>
              <a:rPr lang="en-US" sz="3600" dirty="0" smtClean="0">
                <a:latin typeface="Algerian" panose="04020705040A02060702" pitchFamily="82" charset="0"/>
              </a:rPr>
              <a:t>Watch the video…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2194561"/>
            <a:ext cx="7811588" cy="237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97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141</Words>
  <Application>Microsoft Office PowerPoint</Application>
  <PresentationFormat>Широкоэкранный</PresentationFormat>
  <Paragraphs>28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Algerian</vt:lpstr>
      <vt:lpstr>Arial</vt:lpstr>
      <vt:lpstr>Arial Black</vt:lpstr>
      <vt:lpstr>Baskerville Old Face</vt:lpstr>
      <vt:lpstr>Calibri</vt:lpstr>
      <vt:lpstr>Calibri Light</vt:lpstr>
      <vt:lpstr>Comic Sans MS</vt:lpstr>
      <vt:lpstr>Segoe UI</vt:lpstr>
      <vt:lpstr>Trebuchet MS</vt:lpstr>
      <vt:lpstr>Тема Office</vt:lpstr>
      <vt:lpstr>STORYTIME</vt:lpstr>
      <vt:lpstr>Презентация PowerPoint</vt:lpstr>
      <vt:lpstr>Презентация PowerPoint</vt:lpstr>
      <vt:lpstr>Learn new words</vt:lpstr>
      <vt:lpstr>Презентация PowerPoint</vt:lpstr>
      <vt:lpstr>Sing the I can play …. song! complete and match .Then sing.</vt:lpstr>
      <vt:lpstr>Презентация PowerPoint</vt:lpstr>
      <vt:lpstr>Презентация PowerPoint</vt:lpstr>
      <vt:lpstr>Now,let’s storytime!!        Watch the video…</vt:lpstr>
      <vt:lpstr>Презентация PowerPoint</vt:lpstr>
      <vt:lpstr>Презентация PowerPoint</vt:lpstr>
      <vt:lpstr>GOOD BYE STUDENTS!!!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Анара</dc:creator>
  <cp:lastModifiedBy>Анара</cp:lastModifiedBy>
  <cp:revision>384</cp:revision>
  <dcterms:created xsi:type="dcterms:W3CDTF">2020-12-08T12:58:51Z</dcterms:created>
  <dcterms:modified xsi:type="dcterms:W3CDTF">2020-12-17T21:12:13Z</dcterms:modified>
</cp:coreProperties>
</file>