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62" r:id="rId5"/>
    <p:sldId id="263" r:id="rId6"/>
    <p:sldId id="267" r:id="rId7"/>
    <p:sldId id="269" r:id="rId8"/>
    <p:sldId id="265" r:id="rId9"/>
    <p:sldId id="266" r:id="rId10"/>
    <p:sldId id="25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ym.pvl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6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5" Type="http://schemas.openxmlformats.org/officeDocument/2006/relationships/image" Target="../media/image36.png"/><Relationship Id="rId10" Type="http://schemas.openxmlformats.org/officeDocument/2006/relationships/image" Target="../media/image27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26.png"/><Relationship Id="rId5" Type="http://schemas.openxmlformats.org/officeDocument/2006/relationships/image" Target="../media/image28.pn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8" b="9850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5749416" cy="392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953240"/>
            <a:ext cx="8187058" cy="851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Hello, Children!</a:t>
            </a:r>
            <a:endParaRPr lang="ru-RU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9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iym.pvl\Desktop\0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506"/>
            <a:ext cx="7875984" cy="59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0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88" y="705089"/>
            <a:ext cx="5249863" cy="2749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06" y="3645024"/>
            <a:ext cx="58642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4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"/>
            <a:ext cx="2195736" cy="123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679" y="393593"/>
            <a:ext cx="1595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spc="0" dirty="0" smtClean="0">
                <a:ln w="0"/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Theme:</a:t>
            </a:r>
            <a:endParaRPr lang="ru-RU" sz="3600" spc="0" dirty="0">
              <a:ln w="0"/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039923"/>
            <a:ext cx="62408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spc="0" dirty="0" smtClean="0">
                <a:ln w="0"/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Springtime in </a:t>
            </a:r>
            <a:r>
              <a:rPr lang="en-US" sz="4400" b="1" i="1" dirty="0">
                <a:ln w="0"/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b="1" i="1" spc="0" dirty="0" smtClean="0">
                <a:ln w="0"/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azakhstan</a:t>
            </a:r>
            <a:endParaRPr lang="ru-RU" sz="4400" b="1" i="1" spc="0" dirty="0">
              <a:ln w="0"/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8668" r="45259" b="67441"/>
          <a:stretch/>
        </p:blipFill>
        <p:spPr bwMode="auto">
          <a:xfrm>
            <a:off x="1314088" y="1785083"/>
            <a:ext cx="6518476" cy="4499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6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6919" y="836712"/>
            <a:ext cx="5551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pc="0" dirty="0" smtClean="0">
                <a:ln w="0"/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sz="5400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0" dirty="0" smtClean="0">
                <a:ln w="0"/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sz="5400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7215"/>
            <a:ext cx="2592288" cy="269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9701" y="2054751"/>
            <a:ext cx="842679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cap="all" dirty="0" smtClean="0">
                <a:ln w="0"/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To pronounce basic words and expressions intelligibly</a:t>
            </a:r>
            <a:endParaRPr lang="en-US" sz="2400" b="1" cap="all" dirty="0">
              <a:ln w="0"/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701" y="2967335"/>
            <a:ext cx="800488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cap="all" dirty="0">
                <a:ln w="0"/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To practice  new </a:t>
            </a:r>
            <a:r>
              <a:rPr lang="en-US" sz="2400" b="1" cap="all" dirty="0" smtClean="0">
                <a:ln w="0"/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words about Springtime </a:t>
            </a:r>
          </a:p>
        </p:txBody>
      </p:sp>
    </p:spTree>
    <p:extLst>
      <p:ext uri="{BB962C8B-B14F-4D97-AF65-F5344CB8AC3E}">
        <p14:creationId xmlns:p14="http://schemas.microsoft.com/office/powerpoint/2010/main" val="29486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9" y="1030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0656" y="1052736"/>
            <a:ext cx="64837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pc="0" dirty="0" smtClean="0">
                <a:ln w="0"/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Let’s learn </a:t>
            </a:r>
            <a:r>
              <a:rPr lang="en-US" sz="4400" b="1" dirty="0" smtClean="0">
                <a:ln w="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4400" b="1" spc="0" dirty="0" smtClean="0">
                <a:ln w="0"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new words</a:t>
            </a:r>
            <a:endParaRPr lang="ru-RU" sz="4400" b="1" spc="0" dirty="0">
              <a:ln w="0"/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9286"/>
            <a:ext cx="6364146" cy="3579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1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4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9" y="35260"/>
            <a:ext cx="2184370" cy="1404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3" r="50000"/>
          <a:stretch/>
        </p:blipFill>
        <p:spPr bwMode="auto">
          <a:xfrm>
            <a:off x="3726064" y="-52788"/>
            <a:ext cx="1440160" cy="14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91876" y="1388655"/>
            <a:ext cx="10807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>
                <a:ln w="50800"/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AU" sz="3600" b="1" cap="none" spc="0" dirty="0" smtClean="0">
                <a:ln w="50800"/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ird</a:t>
            </a:r>
            <a:endParaRPr lang="ru-RU" sz="36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5524" y="1388656"/>
            <a:ext cx="1494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>
                <a:ln w="50800"/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US" sz="3600" b="1" dirty="0" smtClean="0">
                <a:ln w="50800"/>
                <a:solidFill>
                  <a:srgbClr val="00B050"/>
                </a:solidFill>
                <a:latin typeface="Comic Sans MS" panose="030F0702030302020204" pitchFamily="66" charset="0"/>
              </a:rPr>
              <a:t>pring</a:t>
            </a:r>
            <a:endParaRPr lang="ru-RU" sz="3600" b="1" cap="none" spc="0" dirty="0">
              <a:ln w="50800"/>
              <a:solidFill>
                <a:srgbClr val="00B050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6169" y="1451811"/>
            <a:ext cx="408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flower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7" b="99750" l="0" r="99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69" y="35260"/>
            <a:ext cx="1368152" cy="141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93" y="4491188"/>
            <a:ext cx="1543735" cy="156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007554" y="5914198"/>
            <a:ext cx="8915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solidFill>
                  <a:srgbClr val="002060"/>
                </a:solidFill>
                <a:latin typeface="Comic Sans MS" panose="030F0702030302020204" pitchFamily="66" charset="0"/>
              </a:rPr>
              <a:t>sun</a:t>
            </a:r>
            <a:endParaRPr lang="ru-RU" sz="36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6" y="2313172"/>
            <a:ext cx="1477069" cy="165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715243" y="3708816"/>
            <a:ext cx="1356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solidFill>
                  <a:srgbClr val="FF0000"/>
                </a:solidFill>
                <a:latin typeface="Comic Sans MS" panose="030F0702030302020204" pitchFamily="66" charset="0"/>
              </a:rPr>
              <a:t>grass</a:t>
            </a:r>
            <a:endParaRPr lang="ru-RU" sz="36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93" y="2532337"/>
            <a:ext cx="1803913" cy="122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3520240" y="3648504"/>
            <a:ext cx="18662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solidFill>
                  <a:srgbClr val="0070C0"/>
                </a:solidFill>
                <a:latin typeface="Comic Sans MS" panose="030F0702030302020204" pitchFamily="66" charset="0"/>
              </a:rPr>
              <a:t>rainbow</a:t>
            </a:r>
            <a:endParaRPr lang="ru-RU" sz="3600" b="1" cap="none" spc="0" dirty="0">
              <a:ln w="50800"/>
              <a:solidFill>
                <a:srgbClr val="0070C0"/>
              </a:solidFill>
              <a:effectLst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79" y="2532337"/>
            <a:ext cx="1398105" cy="139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732240" y="3648503"/>
            <a:ext cx="3434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leaf</a:t>
            </a:r>
            <a:endParaRPr lang="en-AU" sz="3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69" y="4548348"/>
            <a:ext cx="1113978" cy="137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32" y="4470716"/>
            <a:ext cx="3133687" cy="17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751740" y="5845949"/>
            <a:ext cx="974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bee</a:t>
            </a:r>
            <a:endParaRPr lang="ru-RU" sz="3600" b="1" cap="none" spc="0" dirty="0">
              <a:ln w="50800"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59679" y="5912467"/>
            <a:ext cx="11400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solidFill>
                  <a:srgbClr val="00B050"/>
                </a:solidFill>
                <a:latin typeface="Comic Sans MS" panose="030F0702030302020204" pitchFamily="66" charset="0"/>
              </a:rPr>
              <a:t>tree</a:t>
            </a:r>
            <a:endParaRPr lang="ru-RU" sz="3600" b="1" cap="none" spc="0" dirty="0">
              <a:ln w="50800"/>
              <a:solidFill>
                <a:srgbClr val="00B050"/>
              </a:solidFill>
              <a:effectLst/>
            </a:endParaRPr>
          </a:p>
        </p:txBody>
      </p: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82" y="2532337"/>
            <a:ext cx="1398105" cy="139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68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" y="39189"/>
            <a:ext cx="9134409" cy="685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9" y="892221"/>
            <a:ext cx="1632287" cy="16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9" y="3672264"/>
            <a:ext cx="18049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47075"/>
            <a:ext cx="14747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27470" y="39189"/>
            <a:ext cx="33443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Let’s practice!</a:t>
            </a:r>
            <a:endParaRPr lang="ru-RU" sz="40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05338" y="1424622"/>
            <a:ext cx="10807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>
                <a:ln w="50800"/>
                <a:latin typeface="Comic Sans MS" panose="030F0702030302020204" pitchFamily="66" charset="0"/>
              </a:rPr>
              <a:t>b</a:t>
            </a:r>
            <a:r>
              <a:rPr lang="en-AU" sz="3600" b="1" cap="none" spc="0" dirty="0" smtClean="0">
                <a:ln w="50800"/>
                <a:effectLst/>
                <a:latin typeface="Comic Sans MS" panose="030F0702030302020204" pitchFamily="66" charset="0"/>
              </a:rPr>
              <a:t>ird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80106" y="2034548"/>
            <a:ext cx="1356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latin typeface="Comic Sans MS" panose="030F0702030302020204" pitchFamily="66" charset="0"/>
              </a:rPr>
              <a:t>grass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68218" y="4571193"/>
            <a:ext cx="20665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>
                <a:ln w="50800"/>
                <a:latin typeface="Comic Sans MS" panose="030F0702030302020204" pitchFamily="66" charset="0"/>
              </a:rPr>
              <a:t> </a:t>
            </a:r>
            <a:r>
              <a:rPr lang="en-AU" sz="3600" b="1" dirty="0" smtClean="0">
                <a:ln w="50800"/>
                <a:latin typeface="Comic Sans MS" panose="030F0702030302020204" pitchFamily="66" charset="0"/>
              </a:rPr>
              <a:t>rainbow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56135" y="4570088"/>
            <a:ext cx="3434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 smtClean="0">
                <a:latin typeface="Comic Sans MS" panose="030F0702030302020204" pitchFamily="66" charset="0"/>
              </a:rPr>
              <a:t>leaf</a:t>
            </a:r>
            <a:endParaRPr lang="en-AU" sz="3600" b="1" dirty="0"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49327" y="864184"/>
            <a:ext cx="8915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latin typeface="Comic Sans MS" panose="030F0702030302020204" pitchFamily="66" charset="0"/>
              </a:rPr>
              <a:t>sun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64808" y="1461372"/>
            <a:ext cx="1356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latin typeface="Comic Sans MS" panose="030F0702030302020204" pitchFamily="66" charset="0"/>
              </a:rPr>
              <a:t>grass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35835" y="2010699"/>
            <a:ext cx="1494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>
                <a:ln w="50800"/>
                <a:latin typeface="Comic Sans MS" panose="030F0702030302020204" pitchFamily="66" charset="0"/>
              </a:rPr>
              <a:t>s</a:t>
            </a:r>
            <a:r>
              <a:rPr lang="en-US" sz="3600" b="1" dirty="0" smtClean="0">
                <a:ln w="50800"/>
                <a:latin typeface="Comic Sans MS" panose="030F0702030302020204" pitchFamily="66" charset="0"/>
              </a:rPr>
              <a:t>pring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908" y="3954105"/>
            <a:ext cx="1494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>
                <a:ln w="50800"/>
                <a:latin typeface="Comic Sans MS" panose="030F0702030302020204" pitchFamily="66" charset="0"/>
              </a:rPr>
              <a:t>s</a:t>
            </a:r>
            <a:r>
              <a:rPr lang="en-US" sz="3600" b="1" dirty="0" smtClean="0">
                <a:ln w="50800"/>
                <a:latin typeface="Comic Sans MS" panose="030F0702030302020204" pitchFamily="66" charset="0"/>
              </a:rPr>
              <a:t>pring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56135" y="3461062"/>
            <a:ext cx="1494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>
                <a:ln w="50800"/>
                <a:latin typeface="Comic Sans MS" panose="030F0702030302020204" pitchFamily="66" charset="0"/>
              </a:rPr>
              <a:t>s</a:t>
            </a:r>
            <a:r>
              <a:rPr lang="en-US" sz="3600" b="1" dirty="0" smtClean="0">
                <a:ln w="50800"/>
                <a:latin typeface="Comic Sans MS" panose="030F0702030302020204" pitchFamily="66" charset="0"/>
              </a:rPr>
              <a:t>pring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63632" y="3983304"/>
            <a:ext cx="20665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>
                <a:ln w="50800"/>
                <a:latin typeface="Comic Sans MS" panose="030F0702030302020204" pitchFamily="66" charset="0"/>
              </a:rPr>
              <a:t> </a:t>
            </a:r>
            <a:r>
              <a:rPr lang="en-AU" sz="3600" b="1" dirty="0" smtClean="0">
                <a:ln w="50800"/>
                <a:latin typeface="Comic Sans MS" panose="030F0702030302020204" pitchFamily="66" charset="0"/>
              </a:rPr>
              <a:t>rainbow</a:t>
            </a:r>
            <a:endParaRPr lang="ru-RU" sz="3600" b="1" cap="none" spc="0" dirty="0">
              <a:ln w="50800"/>
              <a:effectLst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91" y="3664857"/>
            <a:ext cx="13954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7549929" y="3485372"/>
            <a:ext cx="3434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 smtClean="0">
                <a:latin typeface="Comic Sans MS" panose="030F0702030302020204" pitchFamily="66" charset="0"/>
              </a:rPr>
              <a:t>leaf</a:t>
            </a:r>
            <a:endParaRPr lang="en-AU" sz="3600" b="1" dirty="0"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64808" y="782076"/>
            <a:ext cx="974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latin typeface="Comic Sans MS" panose="030F0702030302020204" pitchFamily="66" charset="0"/>
              </a:rPr>
              <a:t>bee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640692">
            <a:off x="1850592" y="1709534"/>
            <a:ext cx="1152134" cy="1364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855">
            <a:off x="6376900" y="1715571"/>
            <a:ext cx="11763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449">
            <a:off x="1920336" y="4131703"/>
            <a:ext cx="11763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949">
            <a:off x="6349520" y="3898383"/>
            <a:ext cx="11763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83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" y="-29524"/>
            <a:ext cx="9134409" cy="685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27470" y="39189"/>
            <a:ext cx="33443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Let’s practice!</a:t>
            </a:r>
            <a:endParaRPr lang="ru-RU" sz="40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05338" y="1988039"/>
            <a:ext cx="10807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>
                <a:ln w="50800"/>
                <a:latin typeface="Comic Sans MS" panose="030F0702030302020204" pitchFamily="66" charset="0"/>
              </a:rPr>
              <a:t>b</a:t>
            </a:r>
            <a:r>
              <a:rPr lang="en-AU" sz="3600" b="1" cap="none" spc="0" dirty="0" smtClean="0">
                <a:ln w="50800"/>
                <a:effectLst/>
                <a:latin typeface="Comic Sans MS" panose="030F0702030302020204" pitchFamily="66" charset="0"/>
              </a:rPr>
              <a:t>ird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80291" y="4376725"/>
            <a:ext cx="3434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 smtClean="0">
                <a:latin typeface="Comic Sans MS" panose="030F0702030302020204" pitchFamily="66" charset="0"/>
              </a:rPr>
              <a:t>leaf</a:t>
            </a:r>
            <a:endParaRPr lang="en-AU" sz="3600" b="1" dirty="0"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03115" y="1381000"/>
            <a:ext cx="8915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latin typeface="Comic Sans MS" panose="030F0702030302020204" pitchFamily="66" charset="0"/>
              </a:rPr>
              <a:t>sun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94672" y="3134284"/>
            <a:ext cx="11400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latin typeface="Comic Sans MS" panose="030F0702030302020204" pitchFamily="66" charset="0"/>
              </a:rPr>
              <a:t>tree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59200" y="4860988"/>
            <a:ext cx="1356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latin typeface="Comic Sans MS" panose="030F0702030302020204" pitchFamily="66" charset="0"/>
              </a:rPr>
              <a:t>grass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35835" y="2010699"/>
            <a:ext cx="1494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>
                <a:ln w="50800"/>
                <a:latin typeface="Comic Sans MS" panose="030F0702030302020204" pitchFamily="66" charset="0"/>
              </a:rPr>
              <a:t>s</a:t>
            </a:r>
            <a:r>
              <a:rPr lang="en-US" sz="3600" b="1" dirty="0" smtClean="0">
                <a:ln w="50800"/>
                <a:latin typeface="Comic Sans MS" panose="030F0702030302020204" pitchFamily="66" charset="0"/>
              </a:rPr>
              <a:t>pring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34372" y="4214657"/>
            <a:ext cx="1494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>
                <a:ln w="50800"/>
                <a:latin typeface="Comic Sans MS" panose="030F0702030302020204" pitchFamily="66" charset="0"/>
              </a:rPr>
              <a:t>s</a:t>
            </a:r>
            <a:r>
              <a:rPr lang="en-US" sz="3600" b="1" dirty="0" smtClean="0">
                <a:ln w="50800"/>
                <a:latin typeface="Comic Sans MS" panose="030F0702030302020204" pitchFamily="66" charset="0"/>
              </a:rPr>
              <a:t>pring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14879" y="3241129"/>
            <a:ext cx="1494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>
                <a:ln w="50800"/>
                <a:latin typeface="Comic Sans MS" panose="030F0702030302020204" pitchFamily="66" charset="0"/>
              </a:rPr>
              <a:t>s</a:t>
            </a:r>
            <a:r>
              <a:rPr lang="en-US" sz="3600" b="1" dirty="0" smtClean="0">
                <a:ln w="50800"/>
                <a:latin typeface="Comic Sans MS" panose="030F0702030302020204" pitchFamily="66" charset="0"/>
              </a:rPr>
              <a:t>pring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32673" y="3719046"/>
            <a:ext cx="3434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 smtClean="0">
                <a:latin typeface="Comic Sans MS" panose="030F0702030302020204" pitchFamily="66" charset="0"/>
              </a:rPr>
              <a:t>leaf</a:t>
            </a:r>
            <a:endParaRPr lang="en-AU" sz="3600" b="1" dirty="0"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52567" y="929251"/>
            <a:ext cx="974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latin typeface="Comic Sans MS" panose="030F0702030302020204" pitchFamily="66" charset="0"/>
              </a:rPr>
              <a:t>bee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062084">
            <a:off x="1833935" y="1431589"/>
            <a:ext cx="1152134" cy="1364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773">
            <a:off x="6229520" y="1857108"/>
            <a:ext cx="11763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4375">
            <a:off x="1920336" y="4131703"/>
            <a:ext cx="11763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9726">
            <a:off x="6181111" y="3625872"/>
            <a:ext cx="11763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15" y="1157745"/>
            <a:ext cx="1598032" cy="12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6742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68" y="536219"/>
            <a:ext cx="42735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0" y="3457450"/>
            <a:ext cx="154305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056135" y="3730394"/>
            <a:ext cx="8915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latin typeface="Comic Sans MS" panose="030F0702030302020204" pitchFamily="66" charset="0"/>
              </a:rPr>
              <a:t>sun</a:t>
            </a:r>
            <a:endParaRPr lang="ru-RU" sz="3600" b="1" cap="none" spc="0" dirty="0">
              <a:ln w="50800"/>
              <a:effectLst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30" y="3241129"/>
            <a:ext cx="111601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51" y="5010598"/>
            <a:ext cx="31337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7586066" y="1428407"/>
            <a:ext cx="1356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latin typeface="Comic Sans MS" panose="030F0702030302020204" pitchFamily="66" charset="0"/>
              </a:rPr>
              <a:t>grass</a:t>
            </a:r>
            <a:endParaRPr lang="ru-RU" sz="3600" b="1" cap="none" spc="0" dirty="0">
              <a:ln w="50800"/>
              <a:effectLst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48" y="6005565"/>
            <a:ext cx="9747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76" y="5311179"/>
            <a:ext cx="42735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699">
            <a:off x="4171609" y="5937897"/>
            <a:ext cx="11763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2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0891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Put</a:t>
            </a:r>
            <a:r>
              <a:rPr lang="en-US" sz="3200" b="1" spc="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the correct letter for the beginning of each word</a:t>
            </a:r>
            <a:endParaRPr lang="ru-RU" sz="3200" b="1" spc="0" dirty="0">
              <a:ln w="0"/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1168378" cy="121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193" y="1688907"/>
            <a:ext cx="408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…lower</a:t>
            </a:r>
          </a:p>
        </p:txBody>
      </p:sp>
      <p:sp>
        <p:nvSpPr>
          <p:cNvPr id="5" name="Овал 4"/>
          <p:cNvSpPr/>
          <p:nvPr/>
        </p:nvSpPr>
        <p:spPr>
          <a:xfrm>
            <a:off x="615622" y="2350254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a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63182" y="2350254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f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23626" y="2350254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p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09" y="1223666"/>
            <a:ext cx="1197222" cy="119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63216" y="1729991"/>
            <a:ext cx="11176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solidFill>
                  <a:srgbClr val="002060"/>
                </a:solidFill>
                <a:latin typeface="Comic Sans MS" panose="030F0702030302020204" pitchFamily="66" charset="0"/>
              </a:rPr>
              <a:t>…</a:t>
            </a:r>
            <a:r>
              <a:rPr lang="en-AU" sz="3600" b="1" cap="none" spc="0" dirty="0" err="1" smtClean="0">
                <a:ln w="50800"/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ird</a:t>
            </a:r>
            <a:endParaRPr lang="ru-RU" sz="36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84608" y="2252893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n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35428" y="2254350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k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996641" y="2282275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b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81" y="1092095"/>
            <a:ext cx="1030281" cy="116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979814" y="1673222"/>
            <a:ext cx="14221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  <a:r>
              <a:rPr lang="en-AU" sz="3600" b="1" dirty="0" err="1" smtClean="0">
                <a:ln w="50800"/>
                <a:solidFill>
                  <a:srgbClr val="FF0000"/>
                </a:solidFill>
                <a:latin typeface="Comic Sans MS" panose="030F0702030302020204" pitchFamily="66" charset="0"/>
              </a:rPr>
              <a:t>rass</a:t>
            </a:r>
            <a:endParaRPr lang="ru-RU" sz="36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419479" y="2245547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g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074142" y="2254350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d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699345" y="2245547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c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9" y="3172542"/>
            <a:ext cx="1874483" cy="12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029290" y="3636016"/>
            <a:ext cx="15808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smtClean="0">
                <a:ln w="50800"/>
                <a:solidFill>
                  <a:srgbClr val="00B050"/>
                </a:solidFill>
                <a:latin typeface="Comic Sans MS" panose="030F0702030302020204" pitchFamily="66" charset="0"/>
              </a:rPr>
              <a:t>…</a:t>
            </a:r>
            <a:r>
              <a:rPr lang="en-US" sz="3600" b="1" dirty="0" err="1" smtClean="0">
                <a:ln w="50800"/>
                <a:solidFill>
                  <a:srgbClr val="00B050"/>
                </a:solidFill>
                <a:latin typeface="Comic Sans MS" panose="030F0702030302020204" pitchFamily="66" charset="0"/>
              </a:rPr>
              <a:t>pring</a:t>
            </a:r>
            <a:endParaRPr lang="ru-RU" sz="3600" b="1" cap="none" spc="0" dirty="0">
              <a:ln w="50800"/>
              <a:solidFill>
                <a:srgbClr val="00B050"/>
              </a:solidFill>
              <a:effectLst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727499" y="4293139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s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105740" y="4293139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e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67543" y="4293139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t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7" y="5161226"/>
            <a:ext cx="1479351" cy="100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786799" y="5506290"/>
            <a:ext cx="19559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solidFill>
                  <a:srgbClr val="0070C0"/>
                </a:solidFill>
                <a:latin typeface="Comic Sans MS" panose="030F0702030302020204" pitchFamily="66" charset="0"/>
              </a:rPr>
              <a:t>…</a:t>
            </a:r>
            <a:r>
              <a:rPr lang="en-AU" sz="3600" b="1" dirty="0" err="1" smtClean="0">
                <a:ln w="50800"/>
                <a:solidFill>
                  <a:srgbClr val="0070C0"/>
                </a:solidFill>
                <a:latin typeface="Comic Sans MS" panose="030F0702030302020204" pitchFamily="66" charset="0"/>
              </a:rPr>
              <a:t>ainbow</a:t>
            </a:r>
            <a:endParaRPr lang="ru-RU" sz="3600" b="1" cap="none" spc="0" dirty="0">
              <a:ln w="50800"/>
              <a:solidFill>
                <a:srgbClr val="0070C0"/>
              </a:solidFill>
              <a:effectLst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753187" y="6194685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m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088803" y="6194685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l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34734" y="6152621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r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04" y="3098712"/>
            <a:ext cx="1253922" cy="127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627523" y="3632740"/>
            <a:ext cx="978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solidFill>
                  <a:srgbClr val="002060"/>
                </a:solidFill>
                <a:latin typeface="Comic Sans MS" panose="030F0702030302020204" pitchFamily="66" charset="0"/>
              </a:rPr>
              <a:t>…un</a:t>
            </a:r>
            <a:endParaRPr lang="ru-RU" sz="36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684608" y="4195664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v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348237" y="4195664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s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008421" y="4195664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j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47" y="3049091"/>
            <a:ext cx="1138052" cy="113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7074142" y="3618117"/>
            <a:ext cx="3434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…</a:t>
            </a:r>
            <a:r>
              <a:rPr lang="en-AU" sz="3600" b="1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eaf</a:t>
            </a:r>
            <a:endParaRPr lang="en-AU" sz="3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498428" y="4149983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k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106717" y="4149983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r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718468" y="4136063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l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90" y="4932434"/>
            <a:ext cx="929541" cy="11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4419133" y="5439732"/>
            <a:ext cx="12330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solidFill>
                  <a:srgbClr val="00B050"/>
                </a:solidFill>
                <a:latin typeface="Comic Sans MS" panose="030F0702030302020204" pitchFamily="66" charset="0"/>
              </a:rPr>
              <a:t>…</a:t>
            </a:r>
            <a:r>
              <a:rPr lang="en-AU" sz="3600" b="1" dirty="0" err="1" smtClean="0">
                <a:ln w="50800"/>
                <a:solidFill>
                  <a:srgbClr val="00B050"/>
                </a:solidFill>
                <a:latin typeface="Comic Sans MS" panose="030F0702030302020204" pitchFamily="66" charset="0"/>
              </a:rPr>
              <a:t>ree</a:t>
            </a:r>
            <a:endParaRPr lang="ru-RU" sz="3600" b="1" cap="none" spc="0" dirty="0">
              <a:ln w="50800"/>
              <a:solidFill>
                <a:srgbClr val="00B050"/>
              </a:solidFill>
              <a:effectLst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118309" y="6086063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p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484807" y="6069905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b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900618" y="6069905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t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03" y="4472844"/>
            <a:ext cx="31337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7408618" y="5184434"/>
            <a:ext cx="10118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AU" sz="3600" b="1" dirty="0" smtClean="0">
                <a:ln w="50800"/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…</a:t>
            </a:r>
            <a:r>
              <a:rPr lang="en-AU" sz="3600" b="1" dirty="0" err="1" smtClean="0">
                <a:ln w="50800"/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ee</a:t>
            </a:r>
            <a:endParaRPr lang="ru-RU" sz="3600" b="1" cap="none" spc="0" dirty="0">
              <a:ln w="50800"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7914525" y="5888496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b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7330336" y="5875441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j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719767" y="5875441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d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1263182" y="2364068"/>
            <a:ext cx="584189" cy="554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f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16" y="2133838"/>
            <a:ext cx="884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10" y="2053156"/>
            <a:ext cx="847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74" y="4094426"/>
            <a:ext cx="811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15" y="3991679"/>
            <a:ext cx="811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43" y="3962687"/>
            <a:ext cx="7318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6" y="5947566"/>
            <a:ext cx="7921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88" y="5886528"/>
            <a:ext cx="785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500" y="5707919"/>
            <a:ext cx="884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32" y="2197682"/>
            <a:ext cx="768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6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0989" y="63016"/>
            <a:ext cx="852202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What is it?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200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green.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00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200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yellow and black.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200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200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singing a song.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200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00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smells good.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00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000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shines in the sky -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71" y="5758136"/>
            <a:ext cx="1080120" cy="106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78" y="1211160"/>
            <a:ext cx="11398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75" y="2472737"/>
            <a:ext cx="2842840" cy="160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30" y="2472737"/>
            <a:ext cx="9747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17" y="1161621"/>
            <a:ext cx="1124183" cy="112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93" y="3698898"/>
            <a:ext cx="1079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12" y="4288179"/>
            <a:ext cx="939804" cy="9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90" y="4794523"/>
            <a:ext cx="42735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57" y="83097"/>
            <a:ext cx="1111278" cy="112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71" y="6137088"/>
            <a:ext cx="8969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4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4500</TotalTime>
  <Words>163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Айым Оспанова</dc:creator>
  <cp:lastModifiedBy>Aiym.pvl</cp:lastModifiedBy>
  <cp:revision>67</cp:revision>
  <dcterms:created xsi:type="dcterms:W3CDTF">2020-11-17T05:26:15Z</dcterms:created>
  <dcterms:modified xsi:type="dcterms:W3CDTF">2020-12-19T18:34:57Z</dcterms:modified>
</cp:coreProperties>
</file>