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Alata" charset="1" panose="0000050000000000000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EDB8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63948" y="326384"/>
            <a:ext cx="7045635" cy="10092508"/>
            <a:chOff x="0" y="0"/>
            <a:chExt cx="2524996" cy="3616927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524996" cy="3616927"/>
            </a:xfrm>
            <a:custGeom>
              <a:avLst/>
              <a:gdLst/>
              <a:ahLst/>
              <a:cxnLst/>
              <a:rect r="r" b="b" t="t" l="l"/>
              <a:pathLst>
                <a:path h="3616927" w="2524996">
                  <a:moveTo>
                    <a:pt x="40657" y="0"/>
                  </a:moveTo>
                  <a:lnTo>
                    <a:pt x="2484340" y="0"/>
                  </a:lnTo>
                  <a:cubicBezTo>
                    <a:pt x="2506794" y="0"/>
                    <a:pt x="2524996" y="18203"/>
                    <a:pt x="2524996" y="40657"/>
                  </a:cubicBezTo>
                  <a:lnTo>
                    <a:pt x="2524996" y="3576270"/>
                  </a:lnTo>
                  <a:cubicBezTo>
                    <a:pt x="2524996" y="3587053"/>
                    <a:pt x="2520713" y="3597394"/>
                    <a:pt x="2513088" y="3605019"/>
                  </a:cubicBezTo>
                  <a:cubicBezTo>
                    <a:pt x="2505464" y="3612643"/>
                    <a:pt x="2495123" y="3616927"/>
                    <a:pt x="2484340" y="3616927"/>
                  </a:cubicBezTo>
                  <a:lnTo>
                    <a:pt x="40657" y="3616927"/>
                  </a:lnTo>
                  <a:cubicBezTo>
                    <a:pt x="29874" y="3616927"/>
                    <a:pt x="19533" y="3612643"/>
                    <a:pt x="11908" y="3605019"/>
                  </a:cubicBezTo>
                  <a:cubicBezTo>
                    <a:pt x="4283" y="3597394"/>
                    <a:pt x="0" y="3587053"/>
                    <a:pt x="0" y="3576270"/>
                  </a:cubicBezTo>
                  <a:lnTo>
                    <a:pt x="0" y="40657"/>
                  </a:lnTo>
                  <a:cubicBezTo>
                    <a:pt x="0" y="29874"/>
                    <a:pt x="4283" y="19533"/>
                    <a:pt x="11908" y="11908"/>
                  </a:cubicBezTo>
                  <a:cubicBezTo>
                    <a:pt x="19533" y="4283"/>
                    <a:pt x="29874" y="0"/>
                    <a:pt x="40657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66675"/>
              <a:ext cx="2524996" cy="368360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733935" y="2585690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3782425" y="300428"/>
            <a:ext cx="3332876" cy="751412"/>
          </a:xfrm>
          <a:custGeom>
            <a:avLst/>
            <a:gdLst/>
            <a:ahLst/>
            <a:cxnLst/>
            <a:rect r="r" b="b" t="t" l="l"/>
            <a:pathLst>
              <a:path h="751412" w="3332876">
                <a:moveTo>
                  <a:pt x="0" y="0"/>
                </a:moveTo>
                <a:lnTo>
                  <a:pt x="3332876" y="0"/>
                </a:lnTo>
                <a:lnTo>
                  <a:pt x="3332876" y="751412"/>
                </a:lnTo>
                <a:lnTo>
                  <a:pt x="0" y="75141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62153" y="2585690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968306" y="2585690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2574459" y="2585690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3180612" y="2585690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3786765" y="2585690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4392918" y="2585690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4999072" y="2585690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2" y="0"/>
                </a:lnTo>
                <a:lnTo>
                  <a:pt x="572392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5605225" y="2585690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6231607" y="2585690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772236" y="944016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733935" y="5632702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0">
            <a:off x="733935" y="639419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733935" y="7155687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0">
            <a:off x="733935" y="7917180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1" id="21"/>
          <p:cNvSpPr/>
          <p:nvPr/>
        </p:nvSpPr>
        <p:spPr>
          <a:xfrm flipH="false" flipV="false" rot="0">
            <a:off x="733935" y="8678672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2" id="22"/>
          <p:cNvSpPr/>
          <p:nvPr/>
        </p:nvSpPr>
        <p:spPr>
          <a:xfrm flipH="false" flipV="false" rot="0">
            <a:off x="1362153" y="944016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0">
            <a:off x="1978311" y="944016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2598329" y="944016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0">
            <a:off x="3184952" y="944016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6" id="26"/>
          <p:cNvSpPr/>
          <p:nvPr/>
        </p:nvSpPr>
        <p:spPr>
          <a:xfrm flipH="false" flipV="false" rot="0">
            <a:off x="3786765" y="944016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4387686" y="944016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0">
            <a:off x="5003411" y="944016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5619935" y="944016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0">
            <a:off x="6231607" y="944016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false" flipV="false" rot="0">
            <a:off x="733935" y="4871210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2" id="32"/>
          <p:cNvSpPr/>
          <p:nvPr/>
        </p:nvSpPr>
        <p:spPr>
          <a:xfrm flipH="false" flipV="false" rot="0">
            <a:off x="733935" y="4109717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3" id="33"/>
          <p:cNvSpPr/>
          <p:nvPr/>
        </p:nvSpPr>
        <p:spPr>
          <a:xfrm flipH="false" flipV="false" rot="0">
            <a:off x="733935" y="334822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0">
            <a:off x="1362153" y="334822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5" id="35"/>
          <p:cNvSpPr/>
          <p:nvPr/>
        </p:nvSpPr>
        <p:spPr>
          <a:xfrm flipH="false" flipV="false" rot="0">
            <a:off x="1968306" y="334822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6" id="36"/>
          <p:cNvSpPr/>
          <p:nvPr/>
        </p:nvSpPr>
        <p:spPr>
          <a:xfrm flipH="false" flipV="false" rot="0">
            <a:off x="2560594" y="334822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7" id="37"/>
          <p:cNvSpPr/>
          <p:nvPr/>
        </p:nvSpPr>
        <p:spPr>
          <a:xfrm flipH="false" flipV="false" rot="0">
            <a:off x="3146852" y="334822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8" id="38"/>
          <p:cNvSpPr/>
          <p:nvPr/>
        </p:nvSpPr>
        <p:spPr>
          <a:xfrm flipH="false" flipV="false" rot="0">
            <a:off x="3763375" y="334822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9" id="39"/>
          <p:cNvSpPr/>
          <p:nvPr/>
        </p:nvSpPr>
        <p:spPr>
          <a:xfrm flipH="false" flipV="false" rot="0">
            <a:off x="4383393" y="334822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0" id="40"/>
          <p:cNvSpPr/>
          <p:nvPr/>
        </p:nvSpPr>
        <p:spPr>
          <a:xfrm flipH="false" flipV="false" rot="0">
            <a:off x="5003411" y="334822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1" id="41"/>
          <p:cNvSpPr/>
          <p:nvPr/>
        </p:nvSpPr>
        <p:spPr>
          <a:xfrm flipH="false" flipV="false" rot="0">
            <a:off x="5619935" y="334822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2" id="42"/>
          <p:cNvSpPr/>
          <p:nvPr/>
        </p:nvSpPr>
        <p:spPr>
          <a:xfrm flipH="false" flipV="false" rot="0">
            <a:off x="6231607" y="334822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3" id="43"/>
          <p:cNvSpPr/>
          <p:nvPr/>
        </p:nvSpPr>
        <p:spPr>
          <a:xfrm flipH="false" flipV="false" rot="0">
            <a:off x="1362153" y="4110760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4" id="44"/>
          <p:cNvSpPr/>
          <p:nvPr/>
        </p:nvSpPr>
        <p:spPr>
          <a:xfrm flipH="false" flipV="false" rot="0">
            <a:off x="1954441" y="4111803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5" id="45"/>
          <p:cNvSpPr/>
          <p:nvPr/>
        </p:nvSpPr>
        <p:spPr>
          <a:xfrm flipH="false" flipV="false" rot="0">
            <a:off x="2574459" y="4112846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0">
            <a:off x="3184952" y="4113889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7" id="47"/>
          <p:cNvSpPr/>
          <p:nvPr/>
        </p:nvSpPr>
        <p:spPr>
          <a:xfrm flipH="false" flipV="false" rot="0">
            <a:off x="3782425" y="4114932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8" id="48"/>
          <p:cNvSpPr/>
          <p:nvPr/>
        </p:nvSpPr>
        <p:spPr>
          <a:xfrm flipH="false" flipV="false" rot="0">
            <a:off x="4392918" y="411597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9" id="49"/>
          <p:cNvSpPr/>
          <p:nvPr/>
        </p:nvSpPr>
        <p:spPr>
          <a:xfrm flipH="false" flipV="false" rot="0">
            <a:off x="5009442" y="4117018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0" id="50"/>
          <p:cNvSpPr/>
          <p:nvPr/>
        </p:nvSpPr>
        <p:spPr>
          <a:xfrm flipH="false" flipV="false" rot="0">
            <a:off x="5619935" y="4118061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1" id="51"/>
          <p:cNvSpPr/>
          <p:nvPr/>
        </p:nvSpPr>
        <p:spPr>
          <a:xfrm flipH="false" flipV="false" rot="0">
            <a:off x="6231607" y="4119104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2" id="52"/>
          <p:cNvSpPr/>
          <p:nvPr/>
        </p:nvSpPr>
        <p:spPr>
          <a:xfrm flipH="false" flipV="false" rot="0">
            <a:off x="1362153" y="4873296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3" id="53"/>
          <p:cNvSpPr/>
          <p:nvPr/>
        </p:nvSpPr>
        <p:spPr>
          <a:xfrm flipH="false" flipV="false" rot="0">
            <a:off x="1954441" y="4871210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4" id="54"/>
          <p:cNvSpPr/>
          <p:nvPr/>
        </p:nvSpPr>
        <p:spPr>
          <a:xfrm flipH="false" flipV="false" rot="0">
            <a:off x="2550704" y="4869124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5" id="55"/>
          <p:cNvSpPr/>
          <p:nvPr/>
        </p:nvSpPr>
        <p:spPr>
          <a:xfrm flipH="false" flipV="false" rot="0">
            <a:off x="3170722" y="4867038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6" id="56"/>
          <p:cNvSpPr/>
          <p:nvPr/>
        </p:nvSpPr>
        <p:spPr>
          <a:xfrm flipH="false" flipV="false" rot="0">
            <a:off x="3763375" y="4864952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7" id="57"/>
          <p:cNvSpPr/>
          <p:nvPr/>
        </p:nvSpPr>
        <p:spPr>
          <a:xfrm flipH="false" flipV="false" rot="0">
            <a:off x="4354818" y="485016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8" id="58"/>
          <p:cNvSpPr/>
          <p:nvPr/>
        </p:nvSpPr>
        <p:spPr>
          <a:xfrm flipH="false" flipV="false" rot="0">
            <a:off x="4965311" y="4860780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9" id="59"/>
          <p:cNvSpPr/>
          <p:nvPr/>
        </p:nvSpPr>
        <p:spPr>
          <a:xfrm flipH="false" flipV="false" rot="0">
            <a:off x="5585329" y="4858694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0" id="60"/>
          <p:cNvSpPr/>
          <p:nvPr/>
        </p:nvSpPr>
        <p:spPr>
          <a:xfrm flipH="false" flipV="false" rot="0">
            <a:off x="6211378" y="4856608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1" id="61"/>
          <p:cNvSpPr/>
          <p:nvPr/>
        </p:nvSpPr>
        <p:spPr>
          <a:xfrm flipH="false" flipV="false" rot="0">
            <a:off x="1326153" y="5632702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2" id="62"/>
          <p:cNvSpPr/>
          <p:nvPr/>
        </p:nvSpPr>
        <p:spPr>
          <a:xfrm flipH="false" flipV="false" rot="0">
            <a:off x="1954441" y="5632702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3" id="63"/>
          <p:cNvSpPr/>
          <p:nvPr/>
        </p:nvSpPr>
        <p:spPr>
          <a:xfrm flipH="false" flipV="false" rot="0">
            <a:off x="2574459" y="5632702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4" id="64"/>
          <p:cNvSpPr/>
          <p:nvPr/>
        </p:nvSpPr>
        <p:spPr>
          <a:xfrm flipH="false" flipV="false" rot="0">
            <a:off x="3169507" y="5632702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5" id="65"/>
          <p:cNvSpPr/>
          <p:nvPr/>
        </p:nvSpPr>
        <p:spPr>
          <a:xfrm flipH="false" flipV="false" rot="0">
            <a:off x="3780000" y="5632702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6" id="66"/>
          <p:cNvSpPr/>
          <p:nvPr/>
        </p:nvSpPr>
        <p:spPr>
          <a:xfrm flipH="false" flipV="false" rot="0">
            <a:off x="4392918" y="5632702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7" id="67"/>
          <p:cNvSpPr/>
          <p:nvPr/>
        </p:nvSpPr>
        <p:spPr>
          <a:xfrm flipH="false" flipV="false" rot="0">
            <a:off x="5009442" y="5632702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8" id="68"/>
          <p:cNvSpPr/>
          <p:nvPr/>
        </p:nvSpPr>
        <p:spPr>
          <a:xfrm flipH="false" flipV="false" rot="0">
            <a:off x="5619935" y="5632702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9" id="69"/>
          <p:cNvSpPr/>
          <p:nvPr/>
        </p:nvSpPr>
        <p:spPr>
          <a:xfrm flipH="false" flipV="false" rot="0">
            <a:off x="6231607" y="5632702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0" id="70"/>
          <p:cNvSpPr/>
          <p:nvPr/>
        </p:nvSpPr>
        <p:spPr>
          <a:xfrm flipH="false" flipV="false" rot="0">
            <a:off x="1362153" y="639419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1" id="71"/>
          <p:cNvSpPr/>
          <p:nvPr/>
        </p:nvSpPr>
        <p:spPr>
          <a:xfrm flipH="false" flipV="false" rot="0">
            <a:off x="1954441" y="639419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2" id="72"/>
          <p:cNvSpPr/>
          <p:nvPr/>
        </p:nvSpPr>
        <p:spPr>
          <a:xfrm flipH="false" flipV="false" rot="0">
            <a:off x="2574459" y="639419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3" id="73"/>
          <p:cNvSpPr/>
          <p:nvPr/>
        </p:nvSpPr>
        <p:spPr>
          <a:xfrm flipH="false" flipV="false" rot="0">
            <a:off x="3170722" y="639419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4" id="74"/>
          <p:cNvSpPr/>
          <p:nvPr/>
        </p:nvSpPr>
        <p:spPr>
          <a:xfrm flipH="false" flipV="false" rot="0">
            <a:off x="3782425" y="639419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5" id="75"/>
          <p:cNvSpPr/>
          <p:nvPr/>
        </p:nvSpPr>
        <p:spPr>
          <a:xfrm flipH="false" flipV="false" rot="0">
            <a:off x="4387686" y="639419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6" id="76"/>
          <p:cNvSpPr/>
          <p:nvPr/>
        </p:nvSpPr>
        <p:spPr>
          <a:xfrm flipH="false" flipV="false" rot="0">
            <a:off x="4998179" y="639419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7" id="77"/>
          <p:cNvSpPr/>
          <p:nvPr/>
        </p:nvSpPr>
        <p:spPr>
          <a:xfrm flipH="false" flipV="false" rot="0">
            <a:off x="5605225" y="639419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8" id="78"/>
          <p:cNvSpPr/>
          <p:nvPr/>
        </p:nvSpPr>
        <p:spPr>
          <a:xfrm flipH="false" flipV="false" rot="0">
            <a:off x="6231607" y="639419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9" id="79"/>
          <p:cNvSpPr/>
          <p:nvPr/>
        </p:nvSpPr>
        <p:spPr>
          <a:xfrm flipH="false" flipV="false" rot="0">
            <a:off x="1362153" y="7156730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0" id="80"/>
          <p:cNvSpPr/>
          <p:nvPr/>
        </p:nvSpPr>
        <p:spPr>
          <a:xfrm flipH="false" flipV="false" rot="0">
            <a:off x="1988201" y="7157773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1" id="81"/>
          <p:cNvSpPr/>
          <p:nvPr/>
        </p:nvSpPr>
        <p:spPr>
          <a:xfrm flipH="false" flipV="false" rot="0">
            <a:off x="2609065" y="7158816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2" id="82"/>
          <p:cNvSpPr/>
          <p:nvPr/>
        </p:nvSpPr>
        <p:spPr>
          <a:xfrm flipH="false" flipV="false" rot="0">
            <a:off x="3210033" y="7159859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2" y="0"/>
                </a:lnTo>
                <a:lnTo>
                  <a:pt x="572392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3" id="83"/>
          <p:cNvSpPr/>
          <p:nvPr/>
        </p:nvSpPr>
        <p:spPr>
          <a:xfrm flipH="false" flipV="false" rot="0">
            <a:off x="3820525" y="7160902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4" id="84"/>
          <p:cNvSpPr/>
          <p:nvPr/>
        </p:nvSpPr>
        <p:spPr>
          <a:xfrm flipH="false" flipV="false" rot="0">
            <a:off x="4422339" y="716194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5" id="85"/>
          <p:cNvSpPr/>
          <p:nvPr/>
        </p:nvSpPr>
        <p:spPr>
          <a:xfrm flipH="false" flipV="false" rot="0">
            <a:off x="5032832" y="7162988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6" id="86"/>
          <p:cNvSpPr/>
          <p:nvPr/>
        </p:nvSpPr>
        <p:spPr>
          <a:xfrm flipH="false" flipV="false" rot="0">
            <a:off x="5638985" y="7164031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7" id="87"/>
          <p:cNvSpPr/>
          <p:nvPr/>
        </p:nvSpPr>
        <p:spPr>
          <a:xfrm flipH="false" flipV="false" rot="0">
            <a:off x="6231607" y="7165074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8" id="88"/>
          <p:cNvSpPr/>
          <p:nvPr/>
        </p:nvSpPr>
        <p:spPr>
          <a:xfrm flipH="false" flipV="false" rot="0">
            <a:off x="1344629" y="7919266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9" id="89"/>
          <p:cNvSpPr/>
          <p:nvPr/>
        </p:nvSpPr>
        <p:spPr>
          <a:xfrm flipH="false" flipV="false" rot="0">
            <a:off x="1954441" y="7921352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0" id="90"/>
          <p:cNvSpPr/>
          <p:nvPr/>
        </p:nvSpPr>
        <p:spPr>
          <a:xfrm flipH="false" flipV="false" rot="0">
            <a:off x="2560594" y="7923437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1" id="91"/>
          <p:cNvSpPr/>
          <p:nvPr/>
        </p:nvSpPr>
        <p:spPr>
          <a:xfrm flipH="false" flipV="false" rot="0">
            <a:off x="3171087" y="7925523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2" id="92"/>
          <p:cNvSpPr/>
          <p:nvPr/>
        </p:nvSpPr>
        <p:spPr>
          <a:xfrm flipH="false" flipV="false" rot="0">
            <a:off x="3780000" y="7927609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3" id="93"/>
          <p:cNvSpPr/>
          <p:nvPr/>
        </p:nvSpPr>
        <p:spPr>
          <a:xfrm flipH="false" flipV="false" rot="0">
            <a:off x="4390493" y="7929695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4" id="94"/>
          <p:cNvSpPr/>
          <p:nvPr/>
        </p:nvSpPr>
        <p:spPr>
          <a:xfrm flipH="false" flipV="false" rot="0">
            <a:off x="5000986" y="7931781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5" id="95"/>
          <p:cNvSpPr/>
          <p:nvPr/>
        </p:nvSpPr>
        <p:spPr>
          <a:xfrm flipH="false" flipV="false" rot="0">
            <a:off x="5619935" y="7933867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6" id="96"/>
          <p:cNvSpPr/>
          <p:nvPr/>
        </p:nvSpPr>
        <p:spPr>
          <a:xfrm flipH="false" flipV="false" rot="0">
            <a:off x="6231607" y="7935953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5"/>
                </a:lnTo>
                <a:lnTo>
                  <a:pt x="0" y="4958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7" id="97"/>
          <p:cNvSpPr/>
          <p:nvPr/>
        </p:nvSpPr>
        <p:spPr>
          <a:xfrm flipH="false" flipV="false" rot="0">
            <a:off x="1362153" y="8678672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8" id="98"/>
          <p:cNvSpPr/>
          <p:nvPr/>
        </p:nvSpPr>
        <p:spPr>
          <a:xfrm flipH="false" flipV="false" rot="0">
            <a:off x="1988201" y="8678672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9" id="99"/>
          <p:cNvSpPr/>
          <p:nvPr/>
        </p:nvSpPr>
        <p:spPr>
          <a:xfrm flipH="false" flipV="false" rot="0">
            <a:off x="2594307" y="8678672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0" id="100"/>
          <p:cNvSpPr/>
          <p:nvPr/>
        </p:nvSpPr>
        <p:spPr>
          <a:xfrm flipH="false" flipV="false" rot="0">
            <a:off x="3204800" y="8678672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1" id="101"/>
          <p:cNvSpPr/>
          <p:nvPr/>
        </p:nvSpPr>
        <p:spPr>
          <a:xfrm flipH="false" flipV="false" rot="0">
            <a:off x="3815293" y="8678672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2" id="102"/>
          <p:cNvSpPr/>
          <p:nvPr/>
        </p:nvSpPr>
        <p:spPr>
          <a:xfrm flipH="false" flipV="false" rot="0">
            <a:off x="4422339" y="8678672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3" id="103"/>
          <p:cNvSpPr/>
          <p:nvPr/>
        </p:nvSpPr>
        <p:spPr>
          <a:xfrm flipH="false" flipV="false" rot="0">
            <a:off x="5032832" y="8678672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4" id="104"/>
          <p:cNvSpPr/>
          <p:nvPr/>
        </p:nvSpPr>
        <p:spPr>
          <a:xfrm flipH="false" flipV="false" rot="0">
            <a:off x="5638985" y="8678672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5" id="105"/>
          <p:cNvSpPr/>
          <p:nvPr/>
        </p:nvSpPr>
        <p:spPr>
          <a:xfrm flipH="false" flipV="false" rot="0">
            <a:off x="6231607" y="8678672"/>
            <a:ext cx="572393" cy="495835"/>
          </a:xfrm>
          <a:custGeom>
            <a:avLst/>
            <a:gdLst/>
            <a:ahLst/>
            <a:cxnLst/>
            <a:rect r="r" b="b" t="t" l="l"/>
            <a:pathLst>
              <a:path h="495835" w="572393">
                <a:moveTo>
                  <a:pt x="0" y="0"/>
                </a:moveTo>
                <a:lnTo>
                  <a:pt x="572393" y="0"/>
                </a:lnTo>
                <a:lnTo>
                  <a:pt x="572393" y="495836"/>
                </a:lnTo>
                <a:lnTo>
                  <a:pt x="0" y="4958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6" id="106"/>
          <p:cNvSpPr/>
          <p:nvPr/>
        </p:nvSpPr>
        <p:spPr>
          <a:xfrm flipH="false" flipV="false" rot="0">
            <a:off x="447124" y="300428"/>
            <a:ext cx="3332876" cy="751412"/>
          </a:xfrm>
          <a:custGeom>
            <a:avLst/>
            <a:gdLst/>
            <a:ahLst/>
            <a:cxnLst/>
            <a:rect r="r" b="b" t="t" l="l"/>
            <a:pathLst>
              <a:path h="751412" w="3332876">
                <a:moveTo>
                  <a:pt x="0" y="0"/>
                </a:moveTo>
                <a:lnTo>
                  <a:pt x="3332876" y="0"/>
                </a:lnTo>
                <a:lnTo>
                  <a:pt x="3332876" y="751412"/>
                </a:lnTo>
                <a:lnTo>
                  <a:pt x="0" y="75141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07" id="107"/>
          <p:cNvSpPr txBox="true"/>
          <p:nvPr/>
        </p:nvSpPr>
        <p:spPr>
          <a:xfrm rot="0">
            <a:off x="733935" y="1086260"/>
            <a:ext cx="6085034" cy="5543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20"/>
              </a:lnSpc>
            </a:pPr>
            <a:r>
              <a:rPr lang="en-US" sz="33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1-ден 100-Ге Дейін Санайық</a:t>
            </a:r>
          </a:p>
        </p:txBody>
      </p:sp>
      <p:sp>
        <p:nvSpPr>
          <p:cNvPr name="TextBox 108" id="108"/>
          <p:cNvSpPr txBox="true"/>
          <p:nvPr/>
        </p:nvSpPr>
        <p:spPr>
          <a:xfrm rot="0">
            <a:off x="997679" y="1962755"/>
            <a:ext cx="4321350" cy="3562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Жетіспейтін сандарды жазыңыз.</a:t>
            </a:r>
          </a:p>
        </p:txBody>
      </p:sp>
      <p:sp>
        <p:nvSpPr>
          <p:cNvPr name="TextBox 109" id="109"/>
          <p:cNvSpPr txBox="true"/>
          <p:nvPr/>
        </p:nvSpPr>
        <p:spPr>
          <a:xfrm rot="0">
            <a:off x="980223" y="2714496"/>
            <a:ext cx="239055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1 </a:t>
            </a:r>
          </a:p>
        </p:txBody>
      </p:sp>
      <p:sp>
        <p:nvSpPr>
          <p:cNvPr name="TextBox 110" id="110"/>
          <p:cNvSpPr txBox="true"/>
          <p:nvPr/>
        </p:nvSpPr>
        <p:spPr>
          <a:xfrm rot="0">
            <a:off x="5710061" y="9595841"/>
            <a:ext cx="442317" cy="349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99 </a:t>
            </a:r>
          </a:p>
        </p:txBody>
      </p:sp>
      <p:sp>
        <p:nvSpPr>
          <p:cNvPr name="TextBox 111" id="111"/>
          <p:cNvSpPr txBox="true"/>
          <p:nvPr/>
        </p:nvSpPr>
        <p:spPr>
          <a:xfrm rot="0">
            <a:off x="3963010" y="2740530"/>
            <a:ext cx="211224" cy="3232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60"/>
              </a:lnSpc>
            </a:pPr>
            <a:r>
              <a:rPr lang="en-US" sz="19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6</a:t>
            </a:r>
          </a:p>
        </p:txBody>
      </p:sp>
      <p:sp>
        <p:nvSpPr>
          <p:cNvPr name="TextBox 112" id="112"/>
          <p:cNvSpPr txBox="true"/>
          <p:nvPr/>
        </p:nvSpPr>
        <p:spPr>
          <a:xfrm rot="0">
            <a:off x="2095030" y="2741801"/>
            <a:ext cx="338956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3 </a:t>
            </a:r>
          </a:p>
        </p:txBody>
      </p:sp>
      <p:sp>
        <p:nvSpPr>
          <p:cNvPr name="TextBox 113" id="113"/>
          <p:cNvSpPr txBox="true"/>
          <p:nvPr/>
        </p:nvSpPr>
        <p:spPr>
          <a:xfrm rot="0">
            <a:off x="5761964" y="2714496"/>
            <a:ext cx="338510" cy="349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9 </a:t>
            </a:r>
          </a:p>
        </p:txBody>
      </p:sp>
      <p:sp>
        <p:nvSpPr>
          <p:cNvPr name="TextBox 114" id="114"/>
          <p:cNvSpPr txBox="true"/>
          <p:nvPr/>
        </p:nvSpPr>
        <p:spPr>
          <a:xfrm rot="0">
            <a:off x="5155317" y="2740530"/>
            <a:ext cx="307032" cy="3232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60"/>
              </a:lnSpc>
            </a:pPr>
            <a:r>
              <a:rPr lang="en-US" sz="19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8 </a:t>
            </a:r>
          </a:p>
        </p:txBody>
      </p:sp>
      <p:sp>
        <p:nvSpPr>
          <p:cNvPr name="TextBox 115" id="115"/>
          <p:cNvSpPr txBox="true"/>
          <p:nvPr/>
        </p:nvSpPr>
        <p:spPr>
          <a:xfrm rot="0">
            <a:off x="904809" y="3509552"/>
            <a:ext cx="285894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11 </a:t>
            </a:r>
          </a:p>
        </p:txBody>
      </p:sp>
      <p:sp>
        <p:nvSpPr>
          <p:cNvPr name="TextBox 116" id="116"/>
          <p:cNvSpPr txBox="true"/>
          <p:nvPr/>
        </p:nvSpPr>
        <p:spPr>
          <a:xfrm rot="0">
            <a:off x="2697892" y="3509552"/>
            <a:ext cx="365221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14 </a:t>
            </a:r>
          </a:p>
        </p:txBody>
      </p:sp>
      <p:sp>
        <p:nvSpPr>
          <p:cNvPr name="TextBox 117" id="117"/>
          <p:cNvSpPr txBox="true"/>
          <p:nvPr/>
        </p:nvSpPr>
        <p:spPr>
          <a:xfrm rot="0">
            <a:off x="3261524" y="3509552"/>
            <a:ext cx="419249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15 </a:t>
            </a:r>
          </a:p>
        </p:txBody>
      </p:sp>
      <p:sp>
        <p:nvSpPr>
          <p:cNvPr name="TextBox 118" id="118"/>
          <p:cNvSpPr txBox="true"/>
          <p:nvPr/>
        </p:nvSpPr>
        <p:spPr>
          <a:xfrm rot="0">
            <a:off x="4485253" y="3509552"/>
            <a:ext cx="404690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17 </a:t>
            </a:r>
          </a:p>
        </p:txBody>
      </p:sp>
      <p:sp>
        <p:nvSpPr>
          <p:cNvPr name="TextBox 119" id="119"/>
          <p:cNvSpPr txBox="true"/>
          <p:nvPr/>
        </p:nvSpPr>
        <p:spPr>
          <a:xfrm rot="0">
            <a:off x="5747254" y="3509552"/>
            <a:ext cx="386581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19 </a:t>
            </a:r>
          </a:p>
        </p:txBody>
      </p:sp>
      <p:sp>
        <p:nvSpPr>
          <p:cNvPr name="TextBox 120" id="120"/>
          <p:cNvSpPr txBox="true"/>
          <p:nvPr/>
        </p:nvSpPr>
        <p:spPr>
          <a:xfrm rot="0">
            <a:off x="6328803" y="3509552"/>
            <a:ext cx="421928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20 </a:t>
            </a:r>
          </a:p>
        </p:txBody>
      </p:sp>
      <p:sp>
        <p:nvSpPr>
          <p:cNvPr name="TextBox 121" id="121"/>
          <p:cNvSpPr txBox="true"/>
          <p:nvPr/>
        </p:nvSpPr>
        <p:spPr>
          <a:xfrm rot="0">
            <a:off x="861747" y="4255261"/>
            <a:ext cx="372018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21 </a:t>
            </a:r>
          </a:p>
        </p:txBody>
      </p:sp>
      <p:sp>
        <p:nvSpPr>
          <p:cNvPr name="TextBox 122" id="122"/>
          <p:cNvSpPr txBox="true"/>
          <p:nvPr/>
        </p:nvSpPr>
        <p:spPr>
          <a:xfrm rot="0">
            <a:off x="1451920" y="4265691"/>
            <a:ext cx="465102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22 </a:t>
            </a:r>
          </a:p>
        </p:txBody>
      </p:sp>
      <p:sp>
        <p:nvSpPr>
          <p:cNvPr name="TextBox 123" id="123"/>
          <p:cNvSpPr txBox="true"/>
          <p:nvPr/>
        </p:nvSpPr>
        <p:spPr>
          <a:xfrm rot="0">
            <a:off x="2652371" y="4287425"/>
            <a:ext cx="470727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24 </a:t>
            </a:r>
          </a:p>
        </p:txBody>
      </p:sp>
      <p:sp>
        <p:nvSpPr>
          <p:cNvPr name="TextBox 124" id="124"/>
          <p:cNvSpPr txBox="true"/>
          <p:nvPr/>
        </p:nvSpPr>
        <p:spPr>
          <a:xfrm rot="0">
            <a:off x="3903792" y="4287425"/>
            <a:ext cx="441501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26 </a:t>
            </a:r>
          </a:p>
        </p:txBody>
      </p:sp>
      <p:sp>
        <p:nvSpPr>
          <p:cNvPr name="TextBox 125" id="125"/>
          <p:cNvSpPr txBox="true"/>
          <p:nvPr/>
        </p:nvSpPr>
        <p:spPr>
          <a:xfrm rot="0">
            <a:off x="5111907" y="4265691"/>
            <a:ext cx="456408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28 </a:t>
            </a:r>
          </a:p>
        </p:txBody>
      </p:sp>
      <p:sp>
        <p:nvSpPr>
          <p:cNvPr name="TextBox 126" id="126"/>
          <p:cNvSpPr txBox="true"/>
          <p:nvPr/>
        </p:nvSpPr>
        <p:spPr>
          <a:xfrm rot="0">
            <a:off x="5705660" y="4287425"/>
            <a:ext cx="492015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29 </a:t>
            </a:r>
          </a:p>
        </p:txBody>
      </p:sp>
      <p:sp>
        <p:nvSpPr>
          <p:cNvPr name="TextBox 127" id="127"/>
          <p:cNvSpPr txBox="true"/>
          <p:nvPr/>
        </p:nvSpPr>
        <p:spPr>
          <a:xfrm rot="0">
            <a:off x="1462413" y="5034040"/>
            <a:ext cx="525959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32  </a:t>
            </a:r>
          </a:p>
        </p:txBody>
      </p:sp>
      <p:sp>
        <p:nvSpPr>
          <p:cNvPr name="TextBox 128" id="128"/>
          <p:cNvSpPr txBox="true"/>
          <p:nvPr/>
        </p:nvSpPr>
        <p:spPr>
          <a:xfrm rot="0">
            <a:off x="2040315" y="5050457"/>
            <a:ext cx="520807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33  </a:t>
            </a:r>
          </a:p>
        </p:txBody>
      </p:sp>
      <p:sp>
        <p:nvSpPr>
          <p:cNvPr name="TextBox 129" id="129"/>
          <p:cNvSpPr txBox="true"/>
          <p:nvPr/>
        </p:nvSpPr>
        <p:spPr>
          <a:xfrm rot="0">
            <a:off x="3270677" y="5034040"/>
            <a:ext cx="558907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35  </a:t>
            </a:r>
          </a:p>
        </p:txBody>
      </p:sp>
      <p:sp>
        <p:nvSpPr>
          <p:cNvPr name="TextBox 130" id="130"/>
          <p:cNvSpPr txBox="true"/>
          <p:nvPr/>
        </p:nvSpPr>
        <p:spPr>
          <a:xfrm rot="0">
            <a:off x="4440543" y="5007367"/>
            <a:ext cx="501155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37  </a:t>
            </a:r>
          </a:p>
        </p:txBody>
      </p:sp>
      <p:sp>
        <p:nvSpPr>
          <p:cNvPr name="TextBox 131" id="131"/>
          <p:cNvSpPr txBox="true"/>
          <p:nvPr/>
        </p:nvSpPr>
        <p:spPr>
          <a:xfrm rot="0">
            <a:off x="5685119" y="5035804"/>
            <a:ext cx="492201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39 </a:t>
            </a:r>
          </a:p>
        </p:txBody>
      </p:sp>
      <p:sp>
        <p:nvSpPr>
          <p:cNvPr name="TextBox 132" id="132"/>
          <p:cNvSpPr txBox="true"/>
          <p:nvPr/>
        </p:nvSpPr>
        <p:spPr>
          <a:xfrm rot="0">
            <a:off x="6292775" y="5034040"/>
            <a:ext cx="490165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40  </a:t>
            </a:r>
          </a:p>
        </p:txBody>
      </p:sp>
      <p:sp>
        <p:nvSpPr>
          <p:cNvPr name="TextBox 133" id="133"/>
          <p:cNvSpPr txBox="true"/>
          <p:nvPr/>
        </p:nvSpPr>
        <p:spPr>
          <a:xfrm rot="0">
            <a:off x="870441" y="5795670"/>
            <a:ext cx="435886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41  </a:t>
            </a:r>
          </a:p>
        </p:txBody>
      </p:sp>
      <p:sp>
        <p:nvSpPr>
          <p:cNvPr name="TextBox 134" id="134"/>
          <p:cNvSpPr txBox="true"/>
          <p:nvPr/>
        </p:nvSpPr>
        <p:spPr>
          <a:xfrm rot="0">
            <a:off x="1387484" y="5802388"/>
            <a:ext cx="521731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42  </a:t>
            </a:r>
          </a:p>
        </p:txBody>
      </p:sp>
      <p:sp>
        <p:nvSpPr>
          <p:cNvPr name="TextBox 135" id="135"/>
          <p:cNvSpPr txBox="true"/>
          <p:nvPr/>
        </p:nvSpPr>
        <p:spPr>
          <a:xfrm rot="0">
            <a:off x="2658372" y="5787771"/>
            <a:ext cx="512716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44  </a:t>
            </a:r>
          </a:p>
        </p:txBody>
      </p:sp>
      <p:sp>
        <p:nvSpPr>
          <p:cNvPr name="TextBox 136" id="136"/>
          <p:cNvSpPr txBox="true"/>
          <p:nvPr/>
        </p:nvSpPr>
        <p:spPr>
          <a:xfrm rot="0">
            <a:off x="3866940" y="5778246"/>
            <a:ext cx="518966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46  </a:t>
            </a:r>
          </a:p>
        </p:txBody>
      </p:sp>
      <p:sp>
        <p:nvSpPr>
          <p:cNvPr name="TextBox 137" id="137"/>
          <p:cNvSpPr txBox="true"/>
          <p:nvPr/>
        </p:nvSpPr>
        <p:spPr>
          <a:xfrm rot="0">
            <a:off x="5111907" y="5795670"/>
            <a:ext cx="456408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48 </a:t>
            </a:r>
          </a:p>
        </p:txBody>
      </p:sp>
      <p:sp>
        <p:nvSpPr>
          <p:cNvPr name="TextBox 138" id="138"/>
          <p:cNvSpPr txBox="true"/>
          <p:nvPr/>
        </p:nvSpPr>
        <p:spPr>
          <a:xfrm rot="0">
            <a:off x="5715676" y="5779289"/>
            <a:ext cx="442046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49 </a:t>
            </a:r>
          </a:p>
        </p:txBody>
      </p:sp>
      <p:sp>
        <p:nvSpPr>
          <p:cNvPr name="TextBox 139" id="139"/>
          <p:cNvSpPr txBox="true"/>
          <p:nvPr/>
        </p:nvSpPr>
        <p:spPr>
          <a:xfrm rot="0">
            <a:off x="2058148" y="6566688"/>
            <a:ext cx="425898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53 </a:t>
            </a:r>
          </a:p>
        </p:txBody>
      </p:sp>
      <p:sp>
        <p:nvSpPr>
          <p:cNvPr name="TextBox 140" id="140"/>
          <p:cNvSpPr txBox="true"/>
          <p:nvPr/>
        </p:nvSpPr>
        <p:spPr>
          <a:xfrm rot="0">
            <a:off x="3270677" y="6566688"/>
            <a:ext cx="433590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55 </a:t>
            </a:r>
          </a:p>
        </p:txBody>
      </p:sp>
      <p:sp>
        <p:nvSpPr>
          <p:cNvPr name="TextBox 141" id="141"/>
          <p:cNvSpPr txBox="true"/>
          <p:nvPr/>
        </p:nvSpPr>
        <p:spPr>
          <a:xfrm rot="0">
            <a:off x="3866940" y="6547638"/>
            <a:ext cx="451026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56 </a:t>
            </a:r>
          </a:p>
        </p:txBody>
      </p:sp>
      <p:sp>
        <p:nvSpPr>
          <p:cNvPr name="TextBox 142" id="142"/>
          <p:cNvSpPr txBox="true"/>
          <p:nvPr/>
        </p:nvSpPr>
        <p:spPr>
          <a:xfrm rot="0">
            <a:off x="4516743" y="6566688"/>
            <a:ext cx="400794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57 </a:t>
            </a:r>
          </a:p>
        </p:txBody>
      </p:sp>
      <p:sp>
        <p:nvSpPr>
          <p:cNvPr name="TextBox 143" id="143"/>
          <p:cNvSpPr txBox="true"/>
          <p:nvPr/>
        </p:nvSpPr>
        <p:spPr>
          <a:xfrm rot="0">
            <a:off x="6329634" y="6568175"/>
            <a:ext cx="453307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60 </a:t>
            </a:r>
          </a:p>
        </p:txBody>
      </p:sp>
      <p:sp>
        <p:nvSpPr>
          <p:cNvPr name="TextBox 144" id="144"/>
          <p:cNvSpPr txBox="true"/>
          <p:nvPr/>
        </p:nvSpPr>
        <p:spPr>
          <a:xfrm rot="0">
            <a:off x="5105757" y="6568175"/>
            <a:ext cx="442317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58 </a:t>
            </a:r>
          </a:p>
        </p:txBody>
      </p:sp>
      <p:sp>
        <p:nvSpPr>
          <p:cNvPr name="TextBox 145" id="145"/>
          <p:cNvSpPr txBox="true"/>
          <p:nvPr/>
        </p:nvSpPr>
        <p:spPr>
          <a:xfrm rot="0">
            <a:off x="6365329" y="7336524"/>
            <a:ext cx="453639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70  </a:t>
            </a:r>
          </a:p>
        </p:txBody>
      </p:sp>
      <p:sp>
        <p:nvSpPr>
          <p:cNvPr name="TextBox 146" id="146"/>
          <p:cNvSpPr txBox="true"/>
          <p:nvPr/>
        </p:nvSpPr>
        <p:spPr>
          <a:xfrm rot="0">
            <a:off x="5716399" y="7310618"/>
            <a:ext cx="481275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69 </a:t>
            </a:r>
          </a:p>
        </p:txBody>
      </p:sp>
      <p:sp>
        <p:nvSpPr>
          <p:cNvPr name="TextBox 147" id="147"/>
          <p:cNvSpPr txBox="true"/>
          <p:nvPr/>
        </p:nvSpPr>
        <p:spPr>
          <a:xfrm rot="0">
            <a:off x="5140482" y="8096973"/>
            <a:ext cx="479453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78  </a:t>
            </a:r>
          </a:p>
        </p:txBody>
      </p:sp>
      <p:sp>
        <p:nvSpPr>
          <p:cNvPr name="TextBox 148" id="148"/>
          <p:cNvSpPr txBox="true"/>
          <p:nvPr/>
        </p:nvSpPr>
        <p:spPr>
          <a:xfrm rot="0">
            <a:off x="4529468" y="8096973"/>
            <a:ext cx="369019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77 </a:t>
            </a:r>
          </a:p>
        </p:txBody>
      </p:sp>
      <p:sp>
        <p:nvSpPr>
          <p:cNvPr name="TextBox 149" id="149"/>
          <p:cNvSpPr txBox="true"/>
          <p:nvPr/>
        </p:nvSpPr>
        <p:spPr>
          <a:xfrm rot="0">
            <a:off x="4522521" y="7336524"/>
            <a:ext cx="404690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67 </a:t>
            </a:r>
          </a:p>
        </p:txBody>
      </p:sp>
      <p:sp>
        <p:nvSpPr>
          <p:cNvPr name="TextBox 150" id="150"/>
          <p:cNvSpPr txBox="true"/>
          <p:nvPr/>
        </p:nvSpPr>
        <p:spPr>
          <a:xfrm rot="0">
            <a:off x="3305875" y="7302274"/>
            <a:ext cx="452661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65 </a:t>
            </a:r>
          </a:p>
        </p:txBody>
      </p:sp>
      <p:sp>
        <p:nvSpPr>
          <p:cNvPr name="TextBox 151" id="151"/>
          <p:cNvSpPr txBox="true"/>
          <p:nvPr/>
        </p:nvSpPr>
        <p:spPr>
          <a:xfrm rot="0">
            <a:off x="2685931" y="7302274"/>
            <a:ext cx="447056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64 </a:t>
            </a:r>
          </a:p>
        </p:txBody>
      </p:sp>
      <p:sp>
        <p:nvSpPr>
          <p:cNvPr name="TextBox 152" id="152"/>
          <p:cNvSpPr txBox="true"/>
          <p:nvPr/>
        </p:nvSpPr>
        <p:spPr>
          <a:xfrm rot="0">
            <a:off x="837942" y="7290080"/>
            <a:ext cx="395823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61 </a:t>
            </a:r>
          </a:p>
        </p:txBody>
      </p:sp>
      <p:sp>
        <p:nvSpPr>
          <p:cNvPr name="TextBox 153" id="153"/>
          <p:cNvSpPr txBox="true"/>
          <p:nvPr/>
        </p:nvSpPr>
        <p:spPr>
          <a:xfrm rot="0">
            <a:off x="1441901" y="7318655"/>
            <a:ext cx="441525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62 </a:t>
            </a:r>
          </a:p>
        </p:txBody>
      </p:sp>
      <p:sp>
        <p:nvSpPr>
          <p:cNvPr name="TextBox 154" id="154"/>
          <p:cNvSpPr txBox="true"/>
          <p:nvPr/>
        </p:nvSpPr>
        <p:spPr>
          <a:xfrm rot="0">
            <a:off x="3885019" y="8096973"/>
            <a:ext cx="443407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76 </a:t>
            </a:r>
          </a:p>
        </p:txBody>
      </p:sp>
      <p:sp>
        <p:nvSpPr>
          <p:cNvPr name="TextBox 155" id="155"/>
          <p:cNvSpPr txBox="true"/>
          <p:nvPr/>
        </p:nvSpPr>
        <p:spPr>
          <a:xfrm rot="0">
            <a:off x="2677110" y="8096973"/>
            <a:ext cx="436827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74 </a:t>
            </a:r>
          </a:p>
        </p:txBody>
      </p:sp>
      <p:sp>
        <p:nvSpPr>
          <p:cNvPr name="TextBox 156" id="156"/>
          <p:cNvSpPr txBox="true"/>
          <p:nvPr/>
        </p:nvSpPr>
        <p:spPr>
          <a:xfrm rot="0">
            <a:off x="2046715" y="8096973"/>
            <a:ext cx="478929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73 </a:t>
            </a:r>
          </a:p>
        </p:txBody>
      </p:sp>
      <p:sp>
        <p:nvSpPr>
          <p:cNvPr name="TextBox 157" id="157"/>
          <p:cNvSpPr txBox="true"/>
          <p:nvPr/>
        </p:nvSpPr>
        <p:spPr>
          <a:xfrm rot="0">
            <a:off x="1462413" y="8080454"/>
            <a:ext cx="472133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72  </a:t>
            </a:r>
          </a:p>
        </p:txBody>
      </p:sp>
      <p:sp>
        <p:nvSpPr>
          <p:cNvPr name="TextBox 158" id="158"/>
          <p:cNvSpPr txBox="true"/>
          <p:nvPr/>
        </p:nvSpPr>
        <p:spPr>
          <a:xfrm rot="0">
            <a:off x="836517" y="8841640"/>
            <a:ext cx="452570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81  </a:t>
            </a:r>
          </a:p>
        </p:txBody>
      </p:sp>
      <p:sp>
        <p:nvSpPr>
          <p:cNvPr name="TextBox 159" id="159"/>
          <p:cNvSpPr txBox="true"/>
          <p:nvPr/>
        </p:nvSpPr>
        <p:spPr>
          <a:xfrm rot="0">
            <a:off x="2063976" y="8841640"/>
            <a:ext cx="510483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83  </a:t>
            </a:r>
          </a:p>
        </p:txBody>
      </p:sp>
      <p:sp>
        <p:nvSpPr>
          <p:cNvPr name="TextBox 160" id="160"/>
          <p:cNvSpPr txBox="true"/>
          <p:nvPr/>
        </p:nvSpPr>
        <p:spPr>
          <a:xfrm rot="0">
            <a:off x="3311757" y="8841640"/>
            <a:ext cx="503536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85  </a:t>
            </a:r>
          </a:p>
        </p:txBody>
      </p:sp>
      <p:sp>
        <p:nvSpPr>
          <p:cNvPr name="TextBox 161" id="161"/>
          <p:cNvSpPr txBox="true"/>
          <p:nvPr/>
        </p:nvSpPr>
        <p:spPr>
          <a:xfrm rot="0">
            <a:off x="4523887" y="8855797"/>
            <a:ext cx="453976" cy="3492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87  </a:t>
            </a:r>
          </a:p>
        </p:txBody>
      </p:sp>
      <p:sp>
        <p:nvSpPr>
          <p:cNvPr name="TextBox 162" id="162"/>
          <p:cNvSpPr txBox="true"/>
          <p:nvPr/>
        </p:nvSpPr>
        <p:spPr>
          <a:xfrm rot="0">
            <a:off x="923281" y="9590939"/>
            <a:ext cx="346956" cy="349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91 </a:t>
            </a:r>
          </a:p>
        </p:txBody>
      </p:sp>
      <p:sp>
        <p:nvSpPr>
          <p:cNvPr name="TextBox 163" id="163"/>
          <p:cNvSpPr txBox="true"/>
          <p:nvPr/>
        </p:nvSpPr>
        <p:spPr>
          <a:xfrm rot="0">
            <a:off x="1489066" y="9603133"/>
            <a:ext cx="427955" cy="349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92 </a:t>
            </a:r>
          </a:p>
        </p:txBody>
      </p:sp>
      <p:sp>
        <p:nvSpPr>
          <p:cNvPr name="TextBox 164" id="164"/>
          <p:cNvSpPr txBox="true"/>
          <p:nvPr/>
        </p:nvSpPr>
        <p:spPr>
          <a:xfrm rot="0">
            <a:off x="2058148" y="9603133"/>
            <a:ext cx="463504" cy="349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93 </a:t>
            </a:r>
          </a:p>
        </p:txBody>
      </p:sp>
      <p:sp>
        <p:nvSpPr>
          <p:cNvPr name="TextBox 165" id="165"/>
          <p:cNvSpPr txBox="true"/>
          <p:nvPr/>
        </p:nvSpPr>
        <p:spPr>
          <a:xfrm rot="0">
            <a:off x="2697317" y="9603133"/>
            <a:ext cx="491373" cy="349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94 </a:t>
            </a:r>
          </a:p>
        </p:txBody>
      </p:sp>
      <p:sp>
        <p:nvSpPr>
          <p:cNvPr name="TextBox 166" id="166"/>
          <p:cNvSpPr txBox="true"/>
          <p:nvPr/>
        </p:nvSpPr>
        <p:spPr>
          <a:xfrm rot="0">
            <a:off x="3881170" y="9595841"/>
            <a:ext cx="470922" cy="349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96 </a:t>
            </a:r>
          </a:p>
        </p:txBody>
      </p:sp>
      <p:sp>
        <p:nvSpPr>
          <p:cNvPr name="TextBox 167" id="167"/>
          <p:cNvSpPr txBox="true"/>
          <p:nvPr/>
        </p:nvSpPr>
        <p:spPr>
          <a:xfrm rot="0">
            <a:off x="5102954" y="9586750"/>
            <a:ext cx="438971" cy="349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98 </a:t>
            </a:r>
          </a:p>
        </p:txBody>
      </p:sp>
      <p:sp>
        <p:nvSpPr>
          <p:cNvPr name="TextBox 168" id="168"/>
          <p:cNvSpPr txBox="true"/>
          <p:nvPr/>
        </p:nvSpPr>
        <p:spPr>
          <a:xfrm rot="0">
            <a:off x="5747254" y="8829753"/>
            <a:ext cx="442317" cy="349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Alata"/>
                <a:ea typeface="Alata"/>
                <a:cs typeface="Alata"/>
                <a:sym typeface="Alata"/>
              </a:rPr>
              <a:t>89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DAGZhRuUu1w</dc:identifier>
  <dcterms:modified xsi:type="dcterms:W3CDTF">2011-08-01T06:04:30Z</dcterms:modified>
  <cp:revision>1</cp:revision>
  <dc:title>Yellow Orange Counting Numbers Worksheet</dc:title>
</cp:coreProperties>
</file>