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KG Primary Penmanship" charset="1" panose="02000506000000020003"/>
      <p:regular r:id="rId7"/>
    </p:embeddedFont>
    <p:embeddedFont>
      <p:font typeface="Intro Rust Base Shade" charset="1" panose="000005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4160229" y="993759"/>
            <a:ext cx="705474" cy="2836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6"/>
              </a:lnSpc>
            </a:pPr>
            <a:r>
              <a:rPr lang="en-US" sz="1633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Date:</a:t>
            </a:r>
          </a:p>
        </p:txBody>
      </p:sp>
      <p:sp>
        <p:nvSpPr>
          <p:cNvPr name="AutoShape 3" id="3"/>
          <p:cNvSpPr/>
          <p:nvPr/>
        </p:nvSpPr>
        <p:spPr>
          <a:xfrm rot="0">
            <a:off x="1514668" y="1214261"/>
            <a:ext cx="2277463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 rot="0">
            <a:off x="4751915" y="1206675"/>
            <a:ext cx="989549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aphicFrame>
        <p:nvGraphicFramePr>
          <p:cNvPr name="Table 5" id="5"/>
          <p:cNvGraphicFramePr>
            <a:graphicFrameLocks noGrp="true"/>
          </p:cNvGraphicFramePr>
          <p:nvPr/>
        </p:nvGraphicFramePr>
        <p:xfrm>
          <a:off x="638605" y="2496571"/>
          <a:ext cx="262336" cy="259564"/>
        </p:xfrm>
        <a:graphic>
          <a:graphicData uri="http://schemas.openxmlformats.org/drawingml/2006/table">
            <a:tbl>
              <a:tblPr/>
              <a:tblGrid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</a:tblGrid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9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name="Table 6" id="6"/>
          <p:cNvGraphicFramePr>
            <a:graphicFrameLocks noGrp="true"/>
          </p:cNvGraphicFramePr>
          <p:nvPr/>
        </p:nvGraphicFramePr>
        <p:xfrm>
          <a:off x="5741464" y="2496366"/>
          <a:ext cx="262336" cy="259653"/>
        </p:xfrm>
        <a:graphic>
          <a:graphicData uri="http://schemas.openxmlformats.org/drawingml/2006/table">
            <a:tbl>
              <a:tblPr/>
              <a:tblGrid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</a:tblGrid>
              <a:tr h="2597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3B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3B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3B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7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3B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3B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3B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7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3B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3B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3B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7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3B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3B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3B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7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3B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3B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3B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7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3B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3B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7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3B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3B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7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3B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3B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7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3B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3B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7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3B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3B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name="Table 7" id="7"/>
          <p:cNvGraphicFramePr>
            <a:graphicFrameLocks noGrp="true"/>
          </p:cNvGraphicFramePr>
          <p:nvPr/>
        </p:nvGraphicFramePr>
        <p:xfrm>
          <a:off x="2313329" y="2496571"/>
          <a:ext cx="266197" cy="259564"/>
        </p:xfrm>
        <a:graphic>
          <a:graphicData uri="http://schemas.openxmlformats.org/drawingml/2006/table">
            <a:tbl>
              <a:tblPr/>
              <a:tblGrid>
                <a:gridCol w="26620"/>
                <a:gridCol w="26620"/>
                <a:gridCol w="26620"/>
                <a:gridCol w="26620"/>
                <a:gridCol w="26620"/>
                <a:gridCol w="26620"/>
                <a:gridCol w="26620"/>
                <a:gridCol w="26620"/>
                <a:gridCol w="26620"/>
                <a:gridCol w="26620"/>
              </a:tblGrid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9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name="Table 8" id="8"/>
          <p:cNvGraphicFramePr>
            <a:graphicFrameLocks noGrp="true"/>
          </p:cNvGraphicFramePr>
          <p:nvPr/>
        </p:nvGraphicFramePr>
        <p:xfrm>
          <a:off x="4005919" y="2496366"/>
          <a:ext cx="275482" cy="259653"/>
        </p:xfrm>
        <a:graphic>
          <a:graphicData uri="http://schemas.openxmlformats.org/drawingml/2006/table">
            <a:tbl>
              <a:tblPr/>
              <a:tblGrid>
                <a:gridCol w="27548"/>
                <a:gridCol w="27548"/>
                <a:gridCol w="27548"/>
                <a:gridCol w="27548"/>
                <a:gridCol w="27548"/>
                <a:gridCol w="27548"/>
                <a:gridCol w="27548"/>
                <a:gridCol w="27548"/>
                <a:gridCol w="27548"/>
                <a:gridCol w="27548"/>
              </a:tblGrid>
              <a:tr h="2597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97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97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97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97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97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97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97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97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917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27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name="Table 9" id="9"/>
          <p:cNvGraphicFramePr>
            <a:graphicFrameLocks noGrp="true"/>
          </p:cNvGraphicFramePr>
          <p:nvPr/>
        </p:nvGraphicFramePr>
        <p:xfrm>
          <a:off x="518216" y="4636587"/>
          <a:ext cx="262336" cy="259564"/>
        </p:xfrm>
        <a:graphic>
          <a:graphicData uri="http://schemas.openxmlformats.org/drawingml/2006/table">
            <a:tbl>
              <a:tblPr/>
              <a:tblGrid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</a:tblGrid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</a:tr>
              <a:tr h="25909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</a:tr>
            </a:tbl>
          </a:graphicData>
        </a:graphic>
      </p:graphicFrame>
      <p:graphicFrame>
        <p:nvGraphicFramePr>
          <p:cNvPr name="Table 10" id="10"/>
          <p:cNvGraphicFramePr>
            <a:graphicFrameLocks noGrp="true"/>
          </p:cNvGraphicFramePr>
          <p:nvPr/>
        </p:nvGraphicFramePr>
        <p:xfrm>
          <a:off x="1787290" y="4636587"/>
          <a:ext cx="262336" cy="259564"/>
        </p:xfrm>
        <a:graphic>
          <a:graphicData uri="http://schemas.openxmlformats.org/drawingml/2006/table">
            <a:tbl>
              <a:tblPr/>
              <a:tblGrid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</a:tblGrid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9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C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name="Table 11" id="11"/>
          <p:cNvGraphicFramePr>
            <a:graphicFrameLocks noGrp="true"/>
          </p:cNvGraphicFramePr>
          <p:nvPr/>
        </p:nvGraphicFramePr>
        <p:xfrm>
          <a:off x="3299290" y="4636587"/>
          <a:ext cx="262336" cy="259564"/>
        </p:xfrm>
        <a:graphic>
          <a:graphicData uri="http://schemas.openxmlformats.org/drawingml/2006/table">
            <a:tbl>
              <a:tblPr/>
              <a:tblGrid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</a:tblGrid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</a:tr>
              <a:tr h="25909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</a:tr>
            </a:tbl>
          </a:graphicData>
        </a:graphic>
      </p:graphicFrame>
      <p:graphicFrame>
        <p:nvGraphicFramePr>
          <p:cNvPr name="Table 12" id="12"/>
          <p:cNvGraphicFramePr>
            <a:graphicFrameLocks noGrp="true"/>
          </p:cNvGraphicFramePr>
          <p:nvPr/>
        </p:nvGraphicFramePr>
        <p:xfrm>
          <a:off x="4578281" y="4636587"/>
          <a:ext cx="262336" cy="259564"/>
        </p:xfrm>
        <a:graphic>
          <a:graphicData uri="http://schemas.openxmlformats.org/drawingml/2006/table">
            <a:tbl>
              <a:tblPr/>
              <a:tblGrid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</a:tblGrid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</a:tr>
              <a:tr h="25909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</a:tr>
            </a:tbl>
          </a:graphicData>
        </a:graphic>
      </p:graphicFrame>
      <p:graphicFrame>
        <p:nvGraphicFramePr>
          <p:cNvPr name="Table 13" id="13"/>
          <p:cNvGraphicFramePr>
            <a:graphicFrameLocks noGrp="true"/>
          </p:cNvGraphicFramePr>
          <p:nvPr/>
        </p:nvGraphicFramePr>
        <p:xfrm>
          <a:off x="5857273" y="4636587"/>
          <a:ext cx="262336" cy="259564"/>
        </p:xfrm>
        <a:graphic>
          <a:graphicData uri="http://schemas.openxmlformats.org/drawingml/2006/table">
            <a:tbl>
              <a:tblPr/>
              <a:tblGrid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  <a:gridCol w="26234"/>
              </a:tblGrid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5AB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9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2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003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AutoShape 14" id="14"/>
          <p:cNvSpPr/>
          <p:nvPr/>
        </p:nvSpPr>
        <p:spPr>
          <a:xfrm rot="0">
            <a:off x="577690" y="4015841"/>
            <a:ext cx="1274592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" id="15"/>
          <p:cNvSpPr/>
          <p:nvPr/>
        </p:nvSpPr>
        <p:spPr>
          <a:xfrm rot="0">
            <a:off x="2270280" y="4025106"/>
            <a:ext cx="1274592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6" id="16"/>
          <p:cNvSpPr/>
          <p:nvPr/>
        </p:nvSpPr>
        <p:spPr>
          <a:xfrm rot="0">
            <a:off x="4005825" y="4025106"/>
            <a:ext cx="1274592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7" id="17"/>
          <p:cNvSpPr/>
          <p:nvPr/>
        </p:nvSpPr>
        <p:spPr>
          <a:xfrm rot="0">
            <a:off x="5680549" y="4034370"/>
            <a:ext cx="1274592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8" id="18"/>
          <p:cNvSpPr/>
          <p:nvPr/>
        </p:nvSpPr>
        <p:spPr>
          <a:xfrm rot="0">
            <a:off x="1038737" y="6115576"/>
            <a:ext cx="1274592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9" id="19"/>
          <p:cNvSpPr/>
          <p:nvPr/>
        </p:nvSpPr>
        <p:spPr>
          <a:xfrm rot="0">
            <a:off x="4517366" y="6124841"/>
            <a:ext cx="1274592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0" id="20"/>
          <p:cNvSpPr txBox="true"/>
          <p:nvPr/>
        </p:nvSpPr>
        <p:spPr>
          <a:xfrm rot="0">
            <a:off x="167008" y="6621289"/>
            <a:ext cx="4524417" cy="10811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445048" indent="-222524" lvl="1">
              <a:lnSpc>
                <a:spcPts val="2885"/>
              </a:lnSpc>
              <a:buAutoNum type="arabicPeriod" startAt="1"/>
            </a:pPr>
            <a:r>
              <a:rPr lang="en-US" sz="206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жүзден отыз үш </a:t>
            </a:r>
          </a:p>
          <a:p>
            <a:pPr algn="l" marL="445048" indent="-222524" lvl="1">
              <a:lnSpc>
                <a:spcPts val="2885"/>
              </a:lnSpc>
              <a:buAutoNum type="arabicPeriod" startAt="1"/>
            </a:pPr>
            <a:r>
              <a:rPr lang="en-US" sz="206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жүзден сегіз және елу тоғыз </a:t>
            </a:r>
          </a:p>
          <a:p>
            <a:pPr algn="l" marL="445048" indent="-222524" lvl="1">
              <a:lnSpc>
                <a:spcPts val="2885"/>
              </a:lnSpc>
              <a:buAutoNum type="arabicPeriod" startAt="1"/>
            </a:pPr>
          </a:p>
        </p:txBody>
      </p:sp>
      <p:sp>
        <p:nvSpPr>
          <p:cNvPr name="AutoShape 21" id="21"/>
          <p:cNvSpPr/>
          <p:nvPr/>
        </p:nvSpPr>
        <p:spPr>
          <a:xfrm rot="0">
            <a:off x="3614463" y="6907234"/>
            <a:ext cx="2052085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2" id="22"/>
          <p:cNvSpPr/>
          <p:nvPr/>
        </p:nvSpPr>
        <p:spPr>
          <a:xfrm rot="0">
            <a:off x="3624964" y="7285748"/>
            <a:ext cx="2052085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3" id="23"/>
          <p:cNvSpPr/>
          <p:nvPr/>
        </p:nvSpPr>
        <p:spPr>
          <a:xfrm rot="0">
            <a:off x="3628464" y="7664262"/>
            <a:ext cx="2052085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4" id="24"/>
          <p:cNvSpPr/>
          <p:nvPr/>
        </p:nvSpPr>
        <p:spPr>
          <a:xfrm rot="0">
            <a:off x="3617963" y="8042776"/>
            <a:ext cx="2052085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5" id="25"/>
          <p:cNvSpPr/>
          <p:nvPr/>
        </p:nvSpPr>
        <p:spPr>
          <a:xfrm rot="0">
            <a:off x="3621464" y="8421290"/>
            <a:ext cx="2052085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26" id="26"/>
          <p:cNvSpPr/>
          <p:nvPr/>
        </p:nvSpPr>
        <p:spPr>
          <a:xfrm flipH="false" flipV="false" rot="1045102">
            <a:off x="5712817" y="8409169"/>
            <a:ext cx="1319683" cy="1324499"/>
          </a:xfrm>
          <a:custGeom>
            <a:avLst/>
            <a:gdLst/>
            <a:ahLst/>
            <a:cxnLst/>
            <a:rect r="r" b="b" t="t" l="l"/>
            <a:pathLst>
              <a:path h="1324499" w="1319683">
                <a:moveTo>
                  <a:pt x="0" y="0"/>
                </a:moveTo>
                <a:lnTo>
                  <a:pt x="1319683" y="0"/>
                </a:lnTo>
                <a:lnTo>
                  <a:pt x="1319683" y="1324499"/>
                </a:lnTo>
                <a:lnTo>
                  <a:pt x="0" y="132449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true" flipV="false" rot="1032242">
            <a:off x="5635033" y="8125904"/>
            <a:ext cx="1475250" cy="1505357"/>
          </a:xfrm>
          <a:custGeom>
            <a:avLst/>
            <a:gdLst/>
            <a:ahLst/>
            <a:cxnLst/>
            <a:rect r="r" b="b" t="t" l="l"/>
            <a:pathLst>
              <a:path h="1505357" w="1475250">
                <a:moveTo>
                  <a:pt x="1475250" y="0"/>
                </a:moveTo>
                <a:lnTo>
                  <a:pt x="0" y="0"/>
                </a:lnTo>
                <a:lnTo>
                  <a:pt x="0" y="1505358"/>
                </a:lnTo>
                <a:lnTo>
                  <a:pt x="1475250" y="1505358"/>
                </a:lnTo>
                <a:lnTo>
                  <a:pt x="147525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8" id="28"/>
          <p:cNvSpPr txBox="true"/>
          <p:nvPr/>
        </p:nvSpPr>
        <p:spPr>
          <a:xfrm rot="0">
            <a:off x="1445747" y="1363121"/>
            <a:ext cx="4668506" cy="4056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66"/>
              </a:lnSpc>
            </a:pPr>
            <a:r>
              <a:rPr lang="en-US" sz="2404">
                <a:solidFill>
                  <a:srgbClr val="000000"/>
                </a:solidFill>
                <a:latin typeface="Intro Rust Base Shade"/>
                <a:ea typeface="Intro Rust Base Shade"/>
                <a:cs typeface="Intro Rust Base Shade"/>
                <a:sym typeface="Intro Rust Base Shade"/>
              </a:rPr>
              <a:t>Ондық Бөлшектерді Жазу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638605" y="1995423"/>
            <a:ext cx="3800229" cy="2672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78"/>
              </a:lnSpc>
            </a:pPr>
            <a:r>
              <a:rPr lang="en-US" sz="1556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Көлеңкеленген ондық бөлшекті жаз.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756000" y="993759"/>
            <a:ext cx="867710" cy="2836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6"/>
              </a:lnSpc>
            </a:pPr>
            <a:r>
              <a:rPr lang="en-US" sz="1633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DAGZda2L-b0</dc:identifier>
  <dcterms:modified xsi:type="dcterms:W3CDTF">2011-08-01T06:04:30Z</dcterms:modified>
  <cp:revision>1</cp:revision>
  <dc:title>Writing Decimals Hundredths Math Worksheet</dc:title>
</cp:coreProperties>
</file>