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</p:sldIdLst>
  <p:sldSz cx="7556500" cy="10693400"/>
  <p:notesSz cx="6858000" cy="9144000"/>
  <p:embeddedFontLst>
    <p:embeddedFont>
      <p:font typeface="Intro Rust" charset="1" panose="00000500000000000000"/>
      <p:regular r:id="rId8"/>
    </p:embeddedFont>
    <p:embeddedFont>
      <p:font typeface="Julius Sans One" charset="1" panose="02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FA9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16213" y="218985"/>
            <a:ext cx="7127574" cy="10254031"/>
            <a:chOff x="0" y="0"/>
            <a:chExt cx="25797704" cy="3711367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25652923" cy="36968893"/>
            </a:xfrm>
            <a:custGeom>
              <a:avLst/>
              <a:gdLst/>
              <a:ahLst/>
              <a:cxnLst/>
              <a:rect r="r" b="b" t="t" l="l"/>
              <a:pathLst>
                <a:path h="36968893" w="25652923">
                  <a:moveTo>
                    <a:pt x="0" y="0"/>
                  </a:moveTo>
                  <a:lnTo>
                    <a:pt x="25652923" y="0"/>
                  </a:lnTo>
                  <a:lnTo>
                    <a:pt x="25652923" y="36968893"/>
                  </a:lnTo>
                  <a:lnTo>
                    <a:pt x="0" y="3696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5797704" cy="37113673"/>
            </a:xfrm>
            <a:custGeom>
              <a:avLst/>
              <a:gdLst/>
              <a:ahLst/>
              <a:cxnLst/>
              <a:rect r="r" b="b" t="t" l="l"/>
              <a:pathLst>
                <a:path h="37113673" w="25797704">
                  <a:moveTo>
                    <a:pt x="25652924" y="36968894"/>
                  </a:moveTo>
                  <a:lnTo>
                    <a:pt x="25797704" y="36968894"/>
                  </a:lnTo>
                  <a:lnTo>
                    <a:pt x="25797704" y="37113673"/>
                  </a:lnTo>
                  <a:lnTo>
                    <a:pt x="25652924" y="37113673"/>
                  </a:lnTo>
                  <a:lnTo>
                    <a:pt x="25652924" y="3696889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6968894"/>
                  </a:lnTo>
                  <a:lnTo>
                    <a:pt x="0" y="36968894"/>
                  </a:lnTo>
                  <a:lnTo>
                    <a:pt x="0" y="144780"/>
                  </a:lnTo>
                  <a:close/>
                  <a:moveTo>
                    <a:pt x="0" y="36968894"/>
                  </a:moveTo>
                  <a:lnTo>
                    <a:pt x="144780" y="36968894"/>
                  </a:lnTo>
                  <a:lnTo>
                    <a:pt x="144780" y="37113673"/>
                  </a:lnTo>
                  <a:lnTo>
                    <a:pt x="0" y="37113673"/>
                  </a:lnTo>
                  <a:lnTo>
                    <a:pt x="0" y="36968894"/>
                  </a:lnTo>
                  <a:close/>
                  <a:moveTo>
                    <a:pt x="25652924" y="144780"/>
                  </a:moveTo>
                  <a:lnTo>
                    <a:pt x="25797704" y="144780"/>
                  </a:lnTo>
                  <a:lnTo>
                    <a:pt x="25797704" y="36968894"/>
                  </a:lnTo>
                  <a:lnTo>
                    <a:pt x="25652924" y="36968894"/>
                  </a:lnTo>
                  <a:lnTo>
                    <a:pt x="25652924" y="144780"/>
                  </a:lnTo>
                  <a:close/>
                  <a:moveTo>
                    <a:pt x="144780" y="36968894"/>
                  </a:moveTo>
                  <a:lnTo>
                    <a:pt x="25652924" y="36968894"/>
                  </a:lnTo>
                  <a:lnTo>
                    <a:pt x="25652924" y="37113673"/>
                  </a:lnTo>
                  <a:lnTo>
                    <a:pt x="144780" y="37113673"/>
                  </a:lnTo>
                  <a:lnTo>
                    <a:pt x="144780" y="36968894"/>
                  </a:lnTo>
                  <a:close/>
                  <a:moveTo>
                    <a:pt x="25652924" y="0"/>
                  </a:moveTo>
                  <a:lnTo>
                    <a:pt x="25797704" y="0"/>
                  </a:lnTo>
                  <a:lnTo>
                    <a:pt x="25797704" y="144780"/>
                  </a:lnTo>
                  <a:lnTo>
                    <a:pt x="25652924" y="144780"/>
                  </a:lnTo>
                  <a:lnTo>
                    <a:pt x="25652924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5652924" y="0"/>
                  </a:lnTo>
                  <a:lnTo>
                    <a:pt x="25652924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12710" y="466312"/>
            <a:ext cx="6745260" cy="900038"/>
            <a:chOff x="0" y="0"/>
            <a:chExt cx="14034775" cy="187269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31750" y="31750"/>
              <a:ext cx="13971274" cy="1809198"/>
            </a:xfrm>
            <a:custGeom>
              <a:avLst/>
              <a:gdLst/>
              <a:ahLst/>
              <a:cxnLst/>
              <a:rect r="r" b="b" t="t" l="l"/>
              <a:pathLst>
                <a:path h="1809198" w="13971274">
                  <a:moveTo>
                    <a:pt x="13878565" y="1809198"/>
                  </a:moveTo>
                  <a:lnTo>
                    <a:pt x="92710" y="1809198"/>
                  </a:lnTo>
                  <a:cubicBezTo>
                    <a:pt x="41910" y="1809198"/>
                    <a:pt x="0" y="1767287"/>
                    <a:pt x="0" y="171648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877294" y="0"/>
                  </a:lnTo>
                  <a:cubicBezTo>
                    <a:pt x="13928094" y="0"/>
                    <a:pt x="13970005" y="41910"/>
                    <a:pt x="13970005" y="92710"/>
                  </a:cubicBezTo>
                  <a:lnTo>
                    <a:pt x="13970005" y="1715218"/>
                  </a:lnTo>
                  <a:cubicBezTo>
                    <a:pt x="13971274" y="1767287"/>
                    <a:pt x="13929365" y="1809198"/>
                    <a:pt x="13878565" y="18091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4034774" cy="1872698"/>
            </a:xfrm>
            <a:custGeom>
              <a:avLst/>
              <a:gdLst/>
              <a:ahLst/>
              <a:cxnLst/>
              <a:rect r="r" b="b" t="t" l="l"/>
              <a:pathLst>
                <a:path h="1872698" w="14034774">
                  <a:moveTo>
                    <a:pt x="13910315" y="59690"/>
                  </a:moveTo>
                  <a:cubicBezTo>
                    <a:pt x="13945874" y="59690"/>
                    <a:pt x="13975085" y="88900"/>
                    <a:pt x="13975085" y="124460"/>
                  </a:cubicBezTo>
                  <a:lnTo>
                    <a:pt x="13975085" y="1748238"/>
                  </a:lnTo>
                  <a:cubicBezTo>
                    <a:pt x="13975085" y="1783798"/>
                    <a:pt x="13945874" y="1813008"/>
                    <a:pt x="13910315" y="1813008"/>
                  </a:cubicBezTo>
                  <a:lnTo>
                    <a:pt x="124460" y="1813008"/>
                  </a:lnTo>
                  <a:cubicBezTo>
                    <a:pt x="88900" y="1813008"/>
                    <a:pt x="59690" y="1783798"/>
                    <a:pt x="59690" y="1748238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10315" y="59690"/>
                  </a:lnTo>
                  <a:moveTo>
                    <a:pt x="1391031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48238"/>
                  </a:lnTo>
                  <a:cubicBezTo>
                    <a:pt x="0" y="1816818"/>
                    <a:pt x="55880" y="1872698"/>
                    <a:pt x="124460" y="1872698"/>
                  </a:cubicBezTo>
                  <a:lnTo>
                    <a:pt x="13910315" y="1872698"/>
                  </a:lnTo>
                  <a:cubicBezTo>
                    <a:pt x="13978894" y="1872698"/>
                    <a:pt x="14034774" y="1816818"/>
                    <a:pt x="14034774" y="1748238"/>
                  </a:cubicBezTo>
                  <a:lnTo>
                    <a:pt x="14034774" y="124460"/>
                  </a:lnTo>
                  <a:cubicBezTo>
                    <a:pt x="14034774" y="55880"/>
                    <a:pt x="13978894" y="0"/>
                    <a:pt x="1391031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408049" y="1606688"/>
            <a:ext cx="1572581" cy="2732304"/>
            <a:chOff x="0" y="0"/>
            <a:chExt cx="3272049" cy="568507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2130820" y="1606688"/>
            <a:ext cx="1572581" cy="2732304"/>
            <a:chOff x="0" y="0"/>
            <a:chExt cx="3272049" cy="568507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3856599" y="1606688"/>
            <a:ext cx="1572581" cy="2732304"/>
            <a:chOff x="0" y="0"/>
            <a:chExt cx="3272049" cy="568507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582379" y="1606688"/>
            <a:ext cx="1572581" cy="2732304"/>
            <a:chOff x="0" y="0"/>
            <a:chExt cx="3272049" cy="568507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405040" y="4555507"/>
            <a:ext cx="1572581" cy="2732304"/>
            <a:chOff x="0" y="0"/>
            <a:chExt cx="3272049" cy="568507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2130820" y="4555507"/>
            <a:ext cx="1572581" cy="2732304"/>
            <a:chOff x="0" y="0"/>
            <a:chExt cx="3272049" cy="568507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3856599" y="4555507"/>
            <a:ext cx="1572581" cy="2732304"/>
            <a:chOff x="0" y="0"/>
            <a:chExt cx="3272049" cy="568507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5582379" y="4555507"/>
            <a:ext cx="1572581" cy="2732304"/>
            <a:chOff x="0" y="0"/>
            <a:chExt cx="3272049" cy="568507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2" id="32"/>
          <p:cNvGrpSpPr/>
          <p:nvPr/>
        </p:nvGrpSpPr>
        <p:grpSpPr>
          <a:xfrm rot="0">
            <a:off x="405040" y="7504325"/>
            <a:ext cx="1572581" cy="2732304"/>
            <a:chOff x="0" y="0"/>
            <a:chExt cx="3272049" cy="568507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5" id="35"/>
          <p:cNvGrpSpPr/>
          <p:nvPr/>
        </p:nvGrpSpPr>
        <p:grpSpPr>
          <a:xfrm rot="0">
            <a:off x="2130820" y="7504325"/>
            <a:ext cx="1572581" cy="2732304"/>
            <a:chOff x="0" y="0"/>
            <a:chExt cx="3272049" cy="568507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3856599" y="7504325"/>
            <a:ext cx="1572581" cy="2732304"/>
            <a:chOff x="0" y="0"/>
            <a:chExt cx="3272049" cy="568507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5582379" y="7504325"/>
            <a:ext cx="1572581" cy="2732304"/>
            <a:chOff x="0" y="0"/>
            <a:chExt cx="3272049" cy="568507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44" id="44"/>
          <p:cNvSpPr/>
          <p:nvPr/>
        </p:nvSpPr>
        <p:spPr>
          <a:xfrm flipH="false" flipV="false" rot="2699999">
            <a:off x="691907" y="537378"/>
            <a:ext cx="757908" cy="757908"/>
          </a:xfrm>
          <a:custGeom>
            <a:avLst/>
            <a:gdLst/>
            <a:ahLst/>
            <a:cxnLst/>
            <a:rect r="r" b="b" t="t" l="l"/>
            <a:pathLst>
              <a:path h="757908" w="757908">
                <a:moveTo>
                  <a:pt x="0" y="0"/>
                </a:moveTo>
                <a:lnTo>
                  <a:pt x="757908" y="0"/>
                </a:lnTo>
                <a:lnTo>
                  <a:pt x="757908" y="757907"/>
                </a:lnTo>
                <a:lnTo>
                  <a:pt x="0" y="7579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5" id="45"/>
          <p:cNvSpPr txBox="true"/>
          <p:nvPr/>
        </p:nvSpPr>
        <p:spPr>
          <a:xfrm rot="0">
            <a:off x="1136683" y="474689"/>
            <a:ext cx="5297313" cy="7880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439"/>
              </a:lnSpc>
            </a:pPr>
            <a:r>
              <a:rPr lang="en-US" sz="459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Times Tables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545134" y="1656333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 1 = 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545134" y="1862911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 1 = 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45134" y="2069489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 =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45134" y="2276067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 1 = 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45134" y="2482645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 1 = 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545134" y="2689224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 1 =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45134" y="2895802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 1 = 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45134" y="3102380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 1 =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45134" y="3308958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 1 = 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45134" y="3515536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 1 = 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45134" y="3722114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 1 = 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545134" y="3928692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 1 = 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2238686" y="165525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812424" y="165525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2238686" y="186454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2812424" y="186454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2238686" y="207382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812424" y="207382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2238686" y="228311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812424" y="228311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2238686" y="249240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2812424" y="249240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2238686" y="270169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812424" y="270169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238686" y="291097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2812424" y="291097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2238686" y="312026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2812424" y="312026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2238686" y="332955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2812424" y="332955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2238686" y="353883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2812424" y="353883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2238686" y="374812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812424" y="374812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2238686" y="395741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812424" y="395741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3042734" y="164918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3042734" y="185846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3042734" y="20677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3042734" y="227704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3042734" y="248632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3042734" y="269561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3042734" y="290490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3042734" y="311418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3042734" y="353276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3042734" y="332347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3042734" y="37420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3042734" y="39513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3951155" y="162955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4524893" y="162955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3951155" y="183884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4524893" y="183884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3951155" y="204813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4524893" y="204813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3951155" y="225741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4524893" y="225741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3951155" y="246670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4524893" y="246670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3951155" y="267599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4524893" y="267599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3951155" y="288527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4524893" y="288527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3951155" y="309456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4524893" y="309456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3951155" y="330385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4524893" y="330385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3951155" y="351313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4524893" y="351313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3951155" y="372242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4524893" y="372242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3951155" y="393171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4524893" y="393171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8" id="118"/>
          <p:cNvSpPr txBox="true"/>
          <p:nvPr/>
        </p:nvSpPr>
        <p:spPr>
          <a:xfrm rot="0">
            <a:off x="4799192" y="162523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4799192" y="183452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0" id="120"/>
          <p:cNvSpPr txBox="true"/>
          <p:nvPr/>
        </p:nvSpPr>
        <p:spPr>
          <a:xfrm rot="0">
            <a:off x="4799192" y="20438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1" id="121"/>
          <p:cNvSpPr txBox="true"/>
          <p:nvPr/>
        </p:nvSpPr>
        <p:spPr>
          <a:xfrm rot="0">
            <a:off x="4799192" y="225309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2" id="122"/>
          <p:cNvSpPr txBox="true"/>
          <p:nvPr/>
        </p:nvSpPr>
        <p:spPr>
          <a:xfrm rot="0">
            <a:off x="4799192" y="246238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3" id="123"/>
          <p:cNvSpPr txBox="true"/>
          <p:nvPr/>
        </p:nvSpPr>
        <p:spPr>
          <a:xfrm rot="0">
            <a:off x="4799192" y="267167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4" id="124"/>
          <p:cNvSpPr txBox="true"/>
          <p:nvPr/>
        </p:nvSpPr>
        <p:spPr>
          <a:xfrm rot="0">
            <a:off x="4799192" y="288095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4799192" y="309024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4799192" y="350881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4799192" y="329953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8" id="128"/>
          <p:cNvSpPr txBox="true"/>
          <p:nvPr/>
        </p:nvSpPr>
        <p:spPr>
          <a:xfrm rot="0">
            <a:off x="4799192" y="371810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9" id="129"/>
          <p:cNvSpPr txBox="true"/>
          <p:nvPr/>
        </p:nvSpPr>
        <p:spPr>
          <a:xfrm rot="0">
            <a:off x="4799192" y="392739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30" id="130"/>
          <p:cNvSpPr txBox="true"/>
          <p:nvPr/>
        </p:nvSpPr>
        <p:spPr>
          <a:xfrm rot="0">
            <a:off x="5705362" y="164094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131" id="131"/>
          <p:cNvSpPr txBox="true"/>
          <p:nvPr/>
        </p:nvSpPr>
        <p:spPr>
          <a:xfrm rot="0">
            <a:off x="6279100" y="164094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32" id="132"/>
          <p:cNvSpPr txBox="true"/>
          <p:nvPr/>
        </p:nvSpPr>
        <p:spPr>
          <a:xfrm rot="0">
            <a:off x="5705362" y="185022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133" id="133"/>
          <p:cNvSpPr txBox="true"/>
          <p:nvPr/>
        </p:nvSpPr>
        <p:spPr>
          <a:xfrm rot="0">
            <a:off x="6279100" y="185022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34" id="134"/>
          <p:cNvSpPr txBox="true"/>
          <p:nvPr/>
        </p:nvSpPr>
        <p:spPr>
          <a:xfrm rot="0">
            <a:off x="5705362" y="205951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135" id="135"/>
          <p:cNvSpPr txBox="true"/>
          <p:nvPr/>
        </p:nvSpPr>
        <p:spPr>
          <a:xfrm rot="0">
            <a:off x="6279100" y="205951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36" id="136"/>
          <p:cNvSpPr txBox="true"/>
          <p:nvPr/>
        </p:nvSpPr>
        <p:spPr>
          <a:xfrm rot="0">
            <a:off x="5705362" y="226880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137" id="137"/>
          <p:cNvSpPr txBox="true"/>
          <p:nvPr/>
        </p:nvSpPr>
        <p:spPr>
          <a:xfrm rot="0">
            <a:off x="6279100" y="226880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38" id="138"/>
          <p:cNvSpPr txBox="true"/>
          <p:nvPr/>
        </p:nvSpPr>
        <p:spPr>
          <a:xfrm rot="0">
            <a:off x="5705362" y="247808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139" id="139"/>
          <p:cNvSpPr txBox="true"/>
          <p:nvPr/>
        </p:nvSpPr>
        <p:spPr>
          <a:xfrm rot="0">
            <a:off x="6279100" y="247808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0" id="140"/>
          <p:cNvSpPr txBox="true"/>
          <p:nvPr/>
        </p:nvSpPr>
        <p:spPr>
          <a:xfrm rot="0">
            <a:off x="5705362" y="268737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6279100" y="268737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5705362" y="289666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6279100" y="289666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5705362" y="310594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6279100" y="310594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5705362" y="331523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147" id="147"/>
          <p:cNvSpPr txBox="true"/>
          <p:nvPr/>
        </p:nvSpPr>
        <p:spPr>
          <a:xfrm rot="0">
            <a:off x="6279100" y="331523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8" id="148"/>
          <p:cNvSpPr txBox="true"/>
          <p:nvPr/>
        </p:nvSpPr>
        <p:spPr>
          <a:xfrm rot="0">
            <a:off x="5705362" y="352452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149" id="149"/>
          <p:cNvSpPr txBox="true"/>
          <p:nvPr/>
        </p:nvSpPr>
        <p:spPr>
          <a:xfrm rot="0">
            <a:off x="6279100" y="352452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50" id="150"/>
          <p:cNvSpPr txBox="true"/>
          <p:nvPr/>
        </p:nvSpPr>
        <p:spPr>
          <a:xfrm rot="0">
            <a:off x="5705362" y="373380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151" id="151"/>
          <p:cNvSpPr txBox="true"/>
          <p:nvPr/>
        </p:nvSpPr>
        <p:spPr>
          <a:xfrm rot="0">
            <a:off x="6279100" y="373380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52" id="152"/>
          <p:cNvSpPr txBox="true"/>
          <p:nvPr/>
        </p:nvSpPr>
        <p:spPr>
          <a:xfrm rot="0">
            <a:off x="5705362" y="394309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153" id="153"/>
          <p:cNvSpPr txBox="true"/>
          <p:nvPr/>
        </p:nvSpPr>
        <p:spPr>
          <a:xfrm rot="0">
            <a:off x="6279100" y="394309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54" id="154"/>
          <p:cNvSpPr txBox="true"/>
          <p:nvPr/>
        </p:nvSpPr>
        <p:spPr>
          <a:xfrm rot="0">
            <a:off x="6496937" y="161385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5" id="155"/>
          <p:cNvSpPr txBox="true"/>
          <p:nvPr/>
        </p:nvSpPr>
        <p:spPr>
          <a:xfrm rot="0">
            <a:off x="6496937" y="182313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6" id="156"/>
          <p:cNvSpPr txBox="true"/>
          <p:nvPr/>
        </p:nvSpPr>
        <p:spPr>
          <a:xfrm rot="0">
            <a:off x="6496937" y="203242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7" id="157"/>
          <p:cNvSpPr txBox="true"/>
          <p:nvPr/>
        </p:nvSpPr>
        <p:spPr>
          <a:xfrm rot="0">
            <a:off x="6496937" y="224171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8" id="158"/>
          <p:cNvSpPr txBox="true"/>
          <p:nvPr/>
        </p:nvSpPr>
        <p:spPr>
          <a:xfrm rot="0">
            <a:off x="6496937" y="245100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9" id="159"/>
          <p:cNvSpPr txBox="true"/>
          <p:nvPr/>
        </p:nvSpPr>
        <p:spPr>
          <a:xfrm rot="0">
            <a:off x="6496937" y="266028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0" id="160"/>
          <p:cNvSpPr txBox="true"/>
          <p:nvPr/>
        </p:nvSpPr>
        <p:spPr>
          <a:xfrm rot="0">
            <a:off x="6496937" y="286957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6496937" y="307886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2" id="162"/>
          <p:cNvSpPr txBox="true"/>
          <p:nvPr/>
        </p:nvSpPr>
        <p:spPr>
          <a:xfrm rot="0">
            <a:off x="6496937" y="349743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6496937" y="328814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6496937" y="370672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6496937" y="391600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477499" y="460476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1051237" y="460476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477499" y="481405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1051237" y="48140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477499" y="502334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1051237" y="502334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477499" y="523262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1051237" y="523262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477499" y="544191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1051237" y="544191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477499" y="565120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1051237" y="565120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477499" y="586049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1051237" y="586049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477499" y="606977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1051237" y="606977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477499" y="627906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183" id="183"/>
          <p:cNvSpPr txBox="true"/>
          <p:nvPr/>
        </p:nvSpPr>
        <p:spPr>
          <a:xfrm rot="0">
            <a:off x="1051237" y="627906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4" id="184"/>
          <p:cNvSpPr txBox="true"/>
          <p:nvPr/>
        </p:nvSpPr>
        <p:spPr>
          <a:xfrm rot="0">
            <a:off x="477499" y="64883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1051237" y="64883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6" id="186"/>
          <p:cNvSpPr txBox="true"/>
          <p:nvPr/>
        </p:nvSpPr>
        <p:spPr>
          <a:xfrm rot="0">
            <a:off x="477499" y="669763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187" id="187"/>
          <p:cNvSpPr txBox="true"/>
          <p:nvPr/>
        </p:nvSpPr>
        <p:spPr>
          <a:xfrm rot="0">
            <a:off x="1051237" y="66976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8" id="188"/>
          <p:cNvSpPr txBox="true"/>
          <p:nvPr/>
        </p:nvSpPr>
        <p:spPr>
          <a:xfrm rot="0">
            <a:off x="477499" y="690692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189" id="189"/>
          <p:cNvSpPr txBox="true"/>
          <p:nvPr/>
        </p:nvSpPr>
        <p:spPr>
          <a:xfrm rot="0">
            <a:off x="1051237" y="69069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90" id="190"/>
          <p:cNvSpPr txBox="true"/>
          <p:nvPr/>
        </p:nvSpPr>
        <p:spPr>
          <a:xfrm rot="0">
            <a:off x="1307499" y="459122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1" id="191"/>
          <p:cNvSpPr txBox="true"/>
          <p:nvPr/>
        </p:nvSpPr>
        <p:spPr>
          <a:xfrm rot="0">
            <a:off x="1307499" y="480051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2" id="192"/>
          <p:cNvSpPr txBox="true"/>
          <p:nvPr/>
        </p:nvSpPr>
        <p:spPr>
          <a:xfrm rot="0">
            <a:off x="1307499" y="500979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3" id="193"/>
          <p:cNvSpPr txBox="true"/>
          <p:nvPr/>
        </p:nvSpPr>
        <p:spPr>
          <a:xfrm rot="0">
            <a:off x="1307499" y="521908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4" id="194"/>
          <p:cNvSpPr txBox="true"/>
          <p:nvPr/>
        </p:nvSpPr>
        <p:spPr>
          <a:xfrm rot="0">
            <a:off x="1307499" y="542837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5" id="195"/>
          <p:cNvSpPr txBox="true"/>
          <p:nvPr/>
        </p:nvSpPr>
        <p:spPr>
          <a:xfrm rot="0">
            <a:off x="1307499" y="563765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6" id="196"/>
          <p:cNvSpPr txBox="true"/>
          <p:nvPr/>
        </p:nvSpPr>
        <p:spPr>
          <a:xfrm rot="0">
            <a:off x="1307499" y="584694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7" id="197"/>
          <p:cNvSpPr txBox="true"/>
          <p:nvPr/>
        </p:nvSpPr>
        <p:spPr>
          <a:xfrm rot="0">
            <a:off x="1307499" y="605623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8" id="198"/>
          <p:cNvSpPr txBox="true"/>
          <p:nvPr/>
        </p:nvSpPr>
        <p:spPr>
          <a:xfrm rot="0">
            <a:off x="1307499" y="647480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9" id="199"/>
          <p:cNvSpPr txBox="true"/>
          <p:nvPr/>
        </p:nvSpPr>
        <p:spPr>
          <a:xfrm rot="0">
            <a:off x="1307499" y="626552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00" id="200"/>
          <p:cNvSpPr txBox="true"/>
          <p:nvPr/>
        </p:nvSpPr>
        <p:spPr>
          <a:xfrm rot="0">
            <a:off x="1307499" y="668409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01" id="201"/>
          <p:cNvSpPr txBox="true"/>
          <p:nvPr/>
        </p:nvSpPr>
        <p:spPr>
          <a:xfrm rot="0">
            <a:off x="1307499" y="689338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02" id="202"/>
          <p:cNvSpPr txBox="true"/>
          <p:nvPr/>
        </p:nvSpPr>
        <p:spPr>
          <a:xfrm rot="0">
            <a:off x="2179960" y="462508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203" id="203"/>
          <p:cNvSpPr txBox="true"/>
          <p:nvPr/>
        </p:nvSpPr>
        <p:spPr>
          <a:xfrm rot="0">
            <a:off x="2753698" y="46250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04" id="204"/>
          <p:cNvSpPr txBox="true"/>
          <p:nvPr/>
        </p:nvSpPr>
        <p:spPr>
          <a:xfrm rot="0">
            <a:off x="2179960" y="483437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205" id="205"/>
          <p:cNvSpPr txBox="true"/>
          <p:nvPr/>
        </p:nvSpPr>
        <p:spPr>
          <a:xfrm rot="0">
            <a:off x="2753698" y="48343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06" id="206"/>
          <p:cNvSpPr txBox="true"/>
          <p:nvPr/>
        </p:nvSpPr>
        <p:spPr>
          <a:xfrm rot="0">
            <a:off x="2179960" y="504365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207" id="207"/>
          <p:cNvSpPr txBox="true"/>
          <p:nvPr/>
        </p:nvSpPr>
        <p:spPr>
          <a:xfrm rot="0">
            <a:off x="2753698" y="504365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08" id="208"/>
          <p:cNvSpPr txBox="true"/>
          <p:nvPr/>
        </p:nvSpPr>
        <p:spPr>
          <a:xfrm rot="0">
            <a:off x="2179960" y="525294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209" id="209"/>
          <p:cNvSpPr txBox="true"/>
          <p:nvPr/>
        </p:nvSpPr>
        <p:spPr>
          <a:xfrm rot="0">
            <a:off x="2753698" y="525294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0" id="210"/>
          <p:cNvSpPr txBox="true"/>
          <p:nvPr/>
        </p:nvSpPr>
        <p:spPr>
          <a:xfrm rot="0">
            <a:off x="2179960" y="546223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211" id="211"/>
          <p:cNvSpPr txBox="true"/>
          <p:nvPr/>
        </p:nvSpPr>
        <p:spPr>
          <a:xfrm rot="0">
            <a:off x="2753698" y="546223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2" id="212"/>
          <p:cNvSpPr txBox="true"/>
          <p:nvPr/>
        </p:nvSpPr>
        <p:spPr>
          <a:xfrm rot="0">
            <a:off x="2179960" y="567151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213" id="213"/>
          <p:cNvSpPr txBox="true"/>
          <p:nvPr/>
        </p:nvSpPr>
        <p:spPr>
          <a:xfrm rot="0">
            <a:off x="2753698" y="567151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4" id="214"/>
          <p:cNvSpPr txBox="true"/>
          <p:nvPr/>
        </p:nvSpPr>
        <p:spPr>
          <a:xfrm rot="0">
            <a:off x="2179960" y="588080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215" id="215"/>
          <p:cNvSpPr txBox="true"/>
          <p:nvPr/>
        </p:nvSpPr>
        <p:spPr>
          <a:xfrm rot="0">
            <a:off x="2753698" y="58808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6" id="216"/>
          <p:cNvSpPr txBox="true"/>
          <p:nvPr/>
        </p:nvSpPr>
        <p:spPr>
          <a:xfrm rot="0">
            <a:off x="2179960" y="609009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217" id="217"/>
          <p:cNvSpPr txBox="true"/>
          <p:nvPr/>
        </p:nvSpPr>
        <p:spPr>
          <a:xfrm rot="0">
            <a:off x="2753698" y="609009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8" id="218"/>
          <p:cNvSpPr txBox="true"/>
          <p:nvPr/>
        </p:nvSpPr>
        <p:spPr>
          <a:xfrm rot="0">
            <a:off x="2179960" y="629937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219" id="219"/>
          <p:cNvSpPr txBox="true"/>
          <p:nvPr/>
        </p:nvSpPr>
        <p:spPr>
          <a:xfrm rot="0">
            <a:off x="2753698" y="629937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20" id="220"/>
          <p:cNvSpPr txBox="true"/>
          <p:nvPr/>
        </p:nvSpPr>
        <p:spPr>
          <a:xfrm rot="0">
            <a:off x="2179960" y="650866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221" id="221"/>
          <p:cNvSpPr txBox="true"/>
          <p:nvPr/>
        </p:nvSpPr>
        <p:spPr>
          <a:xfrm rot="0">
            <a:off x="2753698" y="650866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22" id="222"/>
          <p:cNvSpPr txBox="true"/>
          <p:nvPr/>
        </p:nvSpPr>
        <p:spPr>
          <a:xfrm rot="0">
            <a:off x="2179960" y="671795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223" id="223"/>
          <p:cNvSpPr txBox="true"/>
          <p:nvPr/>
        </p:nvSpPr>
        <p:spPr>
          <a:xfrm rot="0">
            <a:off x="2753698" y="671795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24" id="224"/>
          <p:cNvSpPr txBox="true"/>
          <p:nvPr/>
        </p:nvSpPr>
        <p:spPr>
          <a:xfrm rot="0">
            <a:off x="2179960" y="692724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225" id="225"/>
          <p:cNvSpPr txBox="true"/>
          <p:nvPr/>
        </p:nvSpPr>
        <p:spPr>
          <a:xfrm rot="0">
            <a:off x="2753698" y="692724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26" id="226"/>
          <p:cNvSpPr txBox="true"/>
          <p:nvPr/>
        </p:nvSpPr>
        <p:spPr>
          <a:xfrm rot="0">
            <a:off x="3033885" y="46250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27" id="227"/>
          <p:cNvSpPr txBox="true"/>
          <p:nvPr/>
        </p:nvSpPr>
        <p:spPr>
          <a:xfrm rot="0">
            <a:off x="3033885" y="48343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28" id="228"/>
          <p:cNvSpPr txBox="true"/>
          <p:nvPr/>
        </p:nvSpPr>
        <p:spPr>
          <a:xfrm rot="0">
            <a:off x="3033885" y="504365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29" id="229"/>
          <p:cNvSpPr txBox="true"/>
          <p:nvPr/>
        </p:nvSpPr>
        <p:spPr>
          <a:xfrm rot="0">
            <a:off x="3033885" y="525294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0" id="230"/>
          <p:cNvSpPr txBox="true"/>
          <p:nvPr/>
        </p:nvSpPr>
        <p:spPr>
          <a:xfrm rot="0">
            <a:off x="3033885" y="546223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1" id="231"/>
          <p:cNvSpPr txBox="true"/>
          <p:nvPr/>
        </p:nvSpPr>
        <p:spPr>
          <a:xfrm rot="0">
            <a:off x="3033885" y="567151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2" id="232"/>
          <p:cNvSpPr txBox="true"/>
          <p:nvPr/>
        </p:nvSpPr>
        <p:spPr>
          <a:xfrm rot="0">
            <a:off x="3033885" y="58808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3" id="233"/>
          <p:cNvSpPr txBox="true"/>
          <p:nvPr/>
        </p:nvSpPr>
        <p:spPr>
          <a:xfrm rot="0">
            <a:off x="3033885" y="609009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4" id="234"/>
          <p:cNvSpPr txBox="true"/>
          <p:nvPr/>
        </p:nvSpPr>
        <p:spPr>
          <a:xfrm rot="0">
            <a:off x="3033885" y="650866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5" id="235"/>
          <p:cNvSpPr txBox="true"/>
          <p:nvPr/>
        </p:nvSpPr>
        <p:spPr>
          <a:xfrm rot="0">
            <a:off x="3033885" y="629937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6" id="236"/>
          <p:cNvSpPr txBox="true"/>
          <p:nvPr/>
        </p:nvSpPr>
        <p:spPr>
          <a:xfrm rot="0">
            <a:off x="3033885" y="671795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7" id="237"/>
          <p:cNvSpPr txBox="true"/>
          <p:nvPr/>
        </p:nvSpPr>
        <p:spPr>
          <a:xfrm rot="0">
            <a:off x="3033885" y="692724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8" id="238"/>
          <p:cNvSpPr txBox="true"/>
          <p:nvPr/>
        </p:nvSpPr>
        <p:spPr>
          <a:xfrm rot="0">
            <a:off x="3948145" y="460476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239" id="239"/>
          <p:cNvSpPr txBox="true"/>
          <p:nvPr/>
        </p:nvSpPr>
        <p:spPr>
          <a:xfrm rot="0">
            <a:off x="4521883" y="460476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0" id="240"/>
          <p:cNvSpPr txBox="true"/>
          <p:nvPr/>
        </p:nvSpPr>
        <p:spPr>
          <a:xfrm rot="0">
            <a:off x="3948145" y="481405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241" id="241"/>
          <p:cNvSpPr txBox="true"/>
          <p:nvPr/>
        </p:nvSpPr>
        <p:spPr>
          <a:xfrm rot="0">
            <a:off x="4521883" y="48140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2" id="242"/>
          <p:cNvSpPr txBox="true"/>
          <p:nvPr/>
        </p:nvSpPr>
        <p:spPr>
          <a:xfrm rot="0">
            <a:off x="3948145" y="502334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243" id="243"/>
          <p:cNvSpPr txBox="true"/>
          <p:nvPr/>
        </p:nvSpPr>
        <p:spPr>
          <a:xfrm rot="0">
            <a:off x="4521883" y="502334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4" id="244"/>
          <p:cNvSpPr txBox="true"/>
          <p:nvPr/>
        </p:nvSpPr>
        <p:spPr>
          <a:xfrm rot="0">
            <a:off x="3948145" y="523262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245" id="245"/>
          <p:cNvSpPr txBox="true"/>
          <p:nvPr/>
        </p:nvSpPr>
        <p:spPr>
          <a:xfrm rot="0">
            <a:off x="4521883" y="523262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6" id="246"/>
          <p:cNvSpPr txBox="true"/>
          <p:nvPr/>
        </p:nvSpPr>
        <p:spPr>
          <a:xfrm rot="0">
            <a:off x="3948145" y="544191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247" id="247"/>
          <p:cNvSpPr txBox="true"/>
          <p:nvPr/>
        </p:nvSpPr>
        <p:spPr>
          <a:xfrm rot="0">
            <a:off x="4521883" y="544191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8" id="248"/>
          <p:cNvSpPr txBox="true"/>
          <p:nvPr/>
        </p:nvSpPr>
        <p:spPr>
          <a:xfrm rot="0">
            <a:off x="3948145" y="565120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249" id="249"/>
          <p:cNvSpPr txBox="true"/>
          <p:nvPr/>
        </p:nvSpPr>
        <p:spPr>
          <a:xfrm rot="0">
            <a:off x="4521883" y="565120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0" id="250"/>
          <p:cNvSpPr txBox="true"/>
          <p:nvPr/>
        </p:nvSpPr>
        <p:spPr>
          <a:xfrm rot="0">
            <a:off x="3948145" y="586049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251" id="251"/>
          <p:cNvSpPr txBox="true"/>
          <p:nvPr/>
        </p:nvSpPr>
        <p:spPr>
          <a:xfrm rot="0">
            <a:off x="4521883" y="586049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2" id="252"/>
          <p:cNvSpPr txBox="true"/>
          <p:nvPr/>
        </p:nvSpPr>
        <p:spPr>
          <a:xfrm rot="0">
            <a:off x="3948145" y="606977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253" id="253"/>
          <p:cNvSpPr txBox="true"/>
          <p:nvPr/>
        </p:nvSpPr>
        <p:spPr>
          <a:xfrm rot="0">
            <a:off x="4521883" y="606977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4" id="254"/>
          <p:cNvSpPr txBox="true"/>
          <p:nvPr/>
        </p:nvSpPr>
        <p:spPr>
          <a:xfrm rot="0">
            <a:off x="3948145" y="627906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255" id="255"/>
          <p:cNvSpPr txBox="true"/>
          <p:nvPr/>
        </p:nvSpPr>
        <p:spPr>
          <a:xfrm rot="0">
            <a:off x="4521883" y="627906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6" id="256"/>
          <p:cNvSpPr txBox="true"/>
          <p:nvPr/>
        </p:nvSpPr>
        <p:spPr>
          <a:xfrm rot="0">
            <a:off x="3948145" y="64883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257" id="257"/>
          <p:cNvSpPr txBox="true"/>
          <p:nvPr/>
        </p:nvSpPr>
        <p:spPr>
          <a:xfrm rot="0">
            <a:off x="4521883" y="64883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8" id="258"/>
          <p:cNvSpPr txBox="true"/>
          <p:nvPr/>
        </p:nvSpPr>
        <p:spPr>
          <a:xfrm rot="0">
            <a:off x="3948145" y="669763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259" id="259"/>
          <p:cNvSpPr txBox="true"/>
          <p:nvPr/>
        </p:nvSpPr>
        <p:spPr>
          <a:xfrm rot="0">
            <a:off x="4521883" y="66976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60" id="260"/>
          <p:cNvSpPr txBox="true"/>
          <p:nvPr/>
        </p:nvSpPr>
        <p:spPr>
          <a:xfrm rot="0">
            <a:off x="3948145" y="690692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261" id="261"/>
          <p:cNvSpPr txBox="true"/>
          <p:nvPr/>
        </p:nvSpPr>
        <p:spPr>
          <a:xfrm rot="0">
            <a:off x="4521883" y="69069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62" id="262"/>
          <p:cNvSpPr txBox="true"/>
          <p:nvPr/>
        </p:nvSpPr>
        <p:spPr>
          <a:xfrm rot="0">
            <a:off x="4802070" y="459122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3" id="263"/>
          <p:cNvSpPr txBox="true"/>
          <p:nvPr/>
        </p:nvSpPr>
        <p:spPr>
          <a:xfrm rot="0">
            <a:off x="4802070" y="480051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4" id="264"/>
          <p:cNvSpPr txBox="true"/>
          <p:nvPr/>
        </p:nvSpPr>
        <p:spPr>
          <a:xfrm rot="0">
            <a:off x="4802070" y="500979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5" id="265"/>
          <p:cNvSpPr txBox="true"/>
          <p:nvPr/>
        </p:nvSpPr>
        <p:spPr>
          <a:xfrm rot="0">
            <a:off x="4802070" y="521908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6" id="266"/>
          <p:cNvSpPr txBox="true"/>
          <p:nvPr/>
        </p:nvSpPr>
        <p:spPr>
          <a:xfrm rot="0">
            <a:off x="4802070" y="542837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7" id="267"/>
          <p:cNvSpPr txBox="true"/>
          <p:nvPr/>
        </p:nvSpPr>
        <p:spPr>
          <a:xfrm rot="0">
            <a:off x="4802070" y="563765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8" id="268"/>
          <p:cNvSpPr txBox="true"/>
          <p:nvPr/>
        </p:nvSpPr>
        <p:spPr>
          <a:xfrm rot="0">
            <a:off x="4802070" y="584694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9" id="269"/>
          <p:cNvSpPr txBox="true"/>
          <p:nvPr/>
        </p:nvSpPr>
        <p:spPr>
          <a:xfrm rot="0">
            <a:off x="4802070" y="605623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0" id="270"/>
          <p:cNvSpPr txBox="true"/>
          <p:nvPr/>
        </p:nvSpPr>
        <p:spPr>
          <a:xfrm rot="0">
            <a:off x="4802070" y="647480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1" id="271"/>
          <p:cNvSpPr txBox="true"/>
          <p:nvPr/>
        </p:nvSpPr>
        <p:spPr>
          <a:xfrm rot="0">
            <a:off x="4802070" y="626552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2" id="272"/>
          <p:cNvSpPr txBox="true"/>
          <p:nvPr/>
        </p:nvSpPr>
        <p:spPr>
          <a:xfrm rot="0">
            <a:off x="4802070" y="668409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3" id="273"/>
          <p:cNvSpPr txBox="true"/>
          <p:nvPr/>
        </p:nvSpPr>
        <p:spPr>
          <a:xfrm rot="0">
            <a:off x="4802070" y="689338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4" id="274"/>
          <p:cNvSpPr txBox="true"/>
          <p:nvPr/>
        </p:nvSpPr>
        <p:spPr>
          <a:xfrm rot="0">
            <a:off x="5749999" y="463646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275" id="275"/>
          <p:cNvSpPr txBox="true"/>
          <p:nvPr/>
        </p:nvSpPr>
        <p:spPr>
          <a:xfrm rot="0">
            <a:off x="6323737" y="463646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76" id="276"/>
          <p:cNvSpPr txBox="true"/>
          <p:nvPr/>
        </p:nvSpPr>
        <p:spPr>
          <a:xfrm rot="0">
            <a:off x="5749999" y="484575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277" id="277"/>
          <p:cNvSpPr txBox="true"/>
          <p:nvPr/>
        </p:nvSpPr>
        <p:spPr>
          <a:xfrm rot="0">
            <a:off x="6323737" y="484575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78" id="278"/>
          <p:cNvSpPr txBox="true"/>
          <p:nvPr/>
        </p:nvSpPr>
        <p:spPr>
          <a:xfrm rot="0">
            <a:off x="5749999" y="505504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279" id="279"/>
          <p:cNvSpPr txBox="true"/>
          <p:nvPr/>
        </p:nvSpPr>
        <p:spPr>
          <a:xfrm rot="0">
            <a:off x="6323737" y="505504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0" id="280"/>
          <p:cNvSpPr txBox="true"/>
          <p:nvPr/>
        </p:nvSpPr>
        <p:spPr>
          <a:xfrm rot="0">
            <a:off x="5749999" y="526432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281" id="281"/>
          <p:cNvSpPr txBox="true"/>
          <p:nvPr/>
        </p:nvSpPr>
        <p:spPr>
          <a:xfrm rot="0">
            <a:off x="6323737" y="526432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2" id="282"/>
          <p:cNvSpPr txBox="true"/>
          <p:nvPr/>
        </p:nvSpPr>
        <p:spPr>
          <a:xfrm rot="0">
            <a:off x="5749999" y="547361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283" id="283"/>
          <p:cNvSpPr txBox="true"/>
          <p:nvPr/>
        </p:nvSpPr>
        <p:spPr>
          <a:xfrm rot="0">
            <a:off x="6323737" y="547361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4" id="284"/>
          <p:cNvSpPr txBox="true"/>
          <p:nvPr/>
        </p:nvSpPr>
        <p:spPr>
          <a:xfrm rot="0">
            <a:off x="5749999" y="568290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285" id="285"/>
          <p:cNvSpPr txBox="true"/>
          <p:nvPr/>
        </p:nvSpPr>
        <p:spPr>
          <a:xfrm rot="0">
            <a:off x="6323737" y="568290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6" id="286"/>
          <p:cNvSpPr txBox="true"/>
          <p:nvPr/>
        </p:nvSpPr>
        <p:spPr>
          <a:xfrm rot="0">
            <a:off x="5749999" y="589218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287" id="287"/>
          <p:cNvSpPr txBox="true"/>
          <p:nvPr/>
        </p:nvSpPr>
        <p:spPr>
          <a:xfrm rot="0">
            <a:off x="6323737" y="589218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8" id="288"/>
          <p:cNvSpPr txBox="true"/>
          <p:nvPr/>
        </p:nvSpPr>
        <p:spPr>
          <a:xfrm rot="0">
            <a:off x="5749999" y="610147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289" id="289"/>
          <p:cNvSpPr txBox="true"/>
          <p:nvPr/>
        </p:nvSpPr>
        <p:spPr>
          <a:xfrm rot="0">
            <a:off x="6323737" y="610147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0" id="290"/>
          <p:cNvSpPr txBox="true"/>
          <p:nvPr/>
        </p:nvSpPr>
        <p:spPr>
          <a:xfrm rot="0">
            <a:off x="5749999" y="631076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291" id="291"/>
          <p:cNvSpPr txBox="true"/>
          <p:nvPr/>
        </p:nvSpPr>
        <p:spPr>
          <a:xfrm rot="0">
            <a:off x="6323737" y="631076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2" id="292"/>
          <p:cNvSpPr txBox="true"/>
          <p:nvPr/>
        </p:nvSpPr>
        <p:spPr>
          <a:xfrm rot="0">
            <a:off x="5749999" y="65200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293" id="293"/>
          <p:cNvSpPr txBox="true"/>
          <p:nvPr/>
        </p:nvSpPr>
        <p:spPr>
          <a:xfrm rot="0">
            <a:off x="6323737" y="65200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4" id="294"/>
          <p:cNvSpPr txBox="true"/>
          <p:nvPr/>
        </p:nvSpPr>
        <p:spPr>
          <a:xfrm rot="0">
            <a:off x="5749999" y="672933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295" id="295"/>
          <p:cNvSpPr txBox="true"/>
          <p:nvPr/>
        </p:nvSpPr>
        <p:spPr>
          <a:xfrm rot="0">
            <a:off x="6323737" y="672933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6" id="296"/>
          <p:cNvSpPr txBox="true"/>
          <p:nvPr/>
        </p:nvSpPr>
        <p:spPr>
          <a:xfrm rot="0">
            <a:off x="5749999" y="693862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297" id="297"/>
          <p:cNvSpPr txBox="true"/>
          <p:nvPr/>
        </p:nvSpPr>
        <p:spPr>
          <a:xfrm rot="0">
            <a:off x="6323737" y="693862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8" id="298"/>
          <p:cNvSpPr txBox="true"/>
          <p:nvPr/>
        </p:nvSpPr>
        <p:spPr>
          <a:xfrm rot="0">
            <a:off x="6547461" y="461370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99" id="299"/>
          <p:cNvSpPr txBox="true"/>
          <p:nvPr/>
        </p:nvSpPr>
        <p:spPr>
          <a:xfrm rot="0">
            <a:off x="6547461" y="482298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0" id="300"/>
          <p:cNvSpPr txBox="true"/>
          <p:nvPr/>
        </p:nvSpPr>
        <p:spPr>
          <a:xfrm rot="0">
            <a:off x="6547461" y="503227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1" id="301"/>
          <p:cNvSpPr txBox="true"/>
          <p:nvPr/>
        </p:nvSpPr>
        <p:spPr>
          <a:xfrm rot="0">
            <a:off x="6547461" y="524156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2" id="302"/>
          <p:cNvSpPr txBox="true"/>
          <p:nvPr/>
        </p:nvSpPr>
        <p:spPr>
          <a:xfrm rot="0">
            <a:off x="6547461" y="545084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3" id="303"/>
          <p:cNvSpPr txBox="true"/>
          <p:nvPr/>
        </p:nvSpPr>
        <p:spPr>
          <a:xfrm rot="0">
            <a:off x="6547461" y="566013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4" id="304"/>
          <p:cNvSpPr txBox="true"/>
          <p:nvPr/>
        </p:nvSpPr>
        <p:spPr>
          <a:xfrm rot="0">
            <a:off x="6547461" y="586942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5" id="305"/>
          <p:cNvSpPr txBox="true"/>
          <p:nvPr/>
        </p:nvSpPr>
        <p:spPr>
          <a:xfrm rot="0">
            <a:off x="6547461" y="607870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6" id="306"/>
          <p:cNvSpPr txBox="true"/>
          <p:nvPr/>
        </p:nvSpPr>
        <p:spPr>
          <a:xfrm rot="0">
            <a:off x="6547461" y="649728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7" id="307"/>
          <p:cNvSpPr txBox="true"/>
          <p:nvPr/>
        </p:nvSpPr>
        <p:spPr>
          <a:xfrm rot="0">
            <a:off x="6547461" y="628799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8" id="308"/>
          <p:cNvSpPr txBox="true"/>
          <p:nvPr/>
        </p:nvSpPr>
        <p:spPr>
          <a:xfrm rot="0">
            <a:off x="6547461" y="670657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9" id="309"/>
          <p:cNvSpPr txBox="true"/>
          <p:nvPr/>
        </p:nvSpPr>
        <p:spPr>
          <a:xfrm rot="0">
            <a:off x="6547461" y="691585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10" id="310"/>
          <p:cNvSpPr txBox="true"/>
          <p:nvPr/>
        </p:nvSpPr>
        <p:spPr>
          <a:xfrm rot="0">
            <a:off x="480508" y="75780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311" id="311"/>
          <p:cNvSpPr txBox="true"/>
          <p:nvPr/>
        </p:nvSpPr>
        <p:spPr>
          <a:xfrm rot="0">
            <a:off x="1054246" y="75780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12" id="312"/>
          <p:cNvSpPr txBox="true"/>
          <p:nvPr/>
        </p:nvSpPr>
        <p:spPr>
          <a:xfrm rot="0">
            <a:off x="480508" y="778733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313" id="313"/>
          <p:cNvSpPr txBox="true"/>
          <p:nvPr/>
        </p:nvSpPr>
        <p:spPr>
          <a:xfrm rot="0">
            <a:off x="1054246" y="77873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14" id="314"/>
          <p:cNvSpPr txBox="true"/>
          <p:nvPr/>
        </p:nvSpPr>
        <p:spPr>
          <a:xfrm rot="0">
            <a:off x="480508" y="799662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315" id="315"/>
          <p:cNvSpPr txBox="true"/>
          <p:nvPr/>
        </p:nvSpPr>
        <p:spPr>
          <a:xfrm rot="0">
            <a:off x="1054246" y="79966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16" id="316"/>
          <p:cNvSpPr txBox="true"/>
          <p:nvPr/>
        </p:nvSpPr>
        <p:spPr>
          <a:xfrm rot="0">
            <a:off x="480508" y="820591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317" id="317"/>
          <p:cNvSpPr txBox="true"/>
          <p:nvPr/>
        </p:nvSpPr>
        <p:spPr>
          <a:xfrm rot="0">
            <a:off x="1054246" y="82059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18" id="318"/>
          <p:cNvSpPr txBox="true"/>
          <p:nvPr/>
        </p:nvSpPr>
        <p:spPr>
          <a:xfrm rot="0">
            <a:off x="480508" y="841519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319" id="319"/>
          <p:cNvSpPr txBox="true"/>
          <p:nvPr/>
        </p:nvSpPr>
        <p:spPr>
          <a:xfrm rot="0">
            <a:off x="1054246" y="841519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0" id="320"/>
          <p:cNvSpPr txBox="true"/>
          <p:nvPr/>
        </p:nvSpPr>
        <p:spPr>
          <a:xfrm rot="0">
            <a:off x="480508" y="862448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321" id="321"/>
          <p:cNvSpPr txBox="true"/>
          <p:nvPr/>
        </p:nvSpPr>
        <p:spPr>
          <a:xfrm rot="0">
            <a:off x="1054246" y="86244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2" id="322"/>
          <p:cNvSpPr txBox="true"/>
          <p:nvPr/>
        </p:nvSpPr>
        <p:spPr>
          <a:xfrm rot="0">
            <a:off x="480508" y="883377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323" id="323"/>
          <p:cNvSpPr txBox="true"/>
          <p:nvPr/>
        </p:nvSpPr>
        <p:spPr>
          <a:xfrm rot="0">
            <a:off x="1054246" y="88337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4" id="324"/>
          <p:cNvSpPr txBox="true"/>
          <p:nvPr/>
        </p:nvSpPr>
        <p:spPr>
          <a:xfrm rot="0">
            <a:off x="480508" y="904305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325" id="325"/>
          <p:cNvSpPr txBox="true"/>
          <p:nvPr/>
        </p:nvSpPr>
        <p:spPr>
          <a:xfrm rot="0">
            <a:off x="1054246" y="904305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6" id="326"/>
          <p:cNvSpPr txBox="true"/>
          <p:nvPr/>
        </p:nvSpPr>
        <p:spPr>
          <a:xfrm rot="0">
            <a:off x="480508" y="925234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327" id="327"/>
          <p:cNvSpPr txBox="true"/>
          <p:nvPr/>
        </p:nvSpPr>
        <p:spPr>
          <a:xfrm rot="0">
            <a:off x="1054246" y="925234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8" id="328"/>
          <p:cNvSpPr txBox="true"/>
          <p:nvPr/>
        </p:nvSpPr>
        <p:spPr>
          <a:xfrm rot="0">
            <a:off x="480508" y="946163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329" id="329"/>
          <p:cNvSpPr txBox="true"/>
          <p:nvPr/>
        </p:nvSpPr>
        <p:spPr>
          <a:xfrm rot="0">
            <a:off x="1054246" y="946163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30" id="330"/>
          <p:cNvSpPr txBox="true"/>
          <p:nvPr/>
        </p:nvSpPr>
        <p:spPr>
          <a:xfrm rot="0">
            <a:off x="480508" y="967091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331" id="331"/>
          <p:cNvSpPr txBox="true"/>
          <p:nvPr/>
        </p:nvSpPr>
        <p:spPr>
          <a:xfrm rot="0">
            <a:off x="1054246" y="967091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32" id="332"/>
          <p:cNvSpPr txBox="true"/>
          <p:nvPr/>
        </p:nvSpPr>
        <p:spPr>
          <a:xfrm rot="0">
            <a:off x="480508" y="988020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333" id="333"/>
          <p:cNvSpPr txBox="true"/>
          <p:nvPr/>
        </p:nvSpPr>
        <p:spPr>
          <a:xfrm rot="0">
            <a:off x="1054246" y="98802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34" id="334"/>
          <p:cNvSpPr txBox="true"/>
          <p:nvPr/>
        </p:nvSpPr>
        <p:spPr>
          <a:xfrm rot="0">
            <a:off x="1334433" y="75697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5" id="335"/>
          <p:cNvSpPr txBox="true"/>
          <p:nvPr/>
        </p:nvSpPr>
        <p:spPr>
          <a:xfrm rot="0">
            <a:off x="1334433" y="777904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6" id="336"/>
          <p:cNvSpPr txBox="true"/>
          <p:nvPr/>
        </p:nvSpPr>
        <p:spPr>
          <a:xfrm rot="0">
            <a:off x="1334433" y="798832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7" id="337"/>
          <p:cNvSpPr txBox="true"/>
          <p:nvPr/>
        </p:nvSpPr>
        <p:spPr>
          <a:xfrm rot="0">
            <a:off x="1334433" y="819761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8" id="338"/>
          <p:cNvSpPr txBox="true"/>
          <p:nvPr/>
        </p:nvSpPr>
        <p:spPr>
          <a:xfrm rot="0">
            <a:off x="1334433" y="840690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9" id="339"/>
          <p:cNvSpPr txBox="true"/>
          <p:nvPr/>
        </p:nvSpPr>
        <p:spPr>
          <a:xfrm rot="0">
            <a:off x="1334433" y="861619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0" id="340"/>
          <p:cNvSpPr txBox="true"/>
          <p:nvPr/>
        </p:nvSpPr>
        <p:spPr>
          <a:xfrm rot="0">
            <a:off x="1334433" y="882547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1" id="341"/>
          <p:cNvSpPr txBox="true"/>
          <p:nvPr/>
        </p:nvSpPr>
        <p:spPr>
          <a:xfrm rot="0">
            <a:off x="1334433" y="903476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2" id="342"/>
          <p:cNvSpPr txBox="true"/>
          <p:nvPr/>
        </p:nvSpPr>
        <p:spPr>
          <a:xfrm rot="0">
            <a:off x="1334433" y="94533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3" id="343"/>
          <p:cNvSpPr txBox="true"/>
          <p:nvPr/>
        </p:nvSpPr>
        <p:spPr>
          <a:xfrm rot="0">
            <a:off x="1334433" y="924405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4" id="344"/>
          <p:cNvSpPr txBox="true"/>
          <p:nvPr/>
        </p:nvSpPr>
        <p:spPr>
          <a:xfrm rot="0">
            <a:off x="1334433" y="96626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5" id="345"/>
          <p:cNvSpPr txBox="true"/>
          <p:nvPr/>
        </p:nvSpPr>
        <p:spPr>
          <a:xfrm rot="0">
            <a:off x="1334433" y="987191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6" id="346"/>
          <p:cNvSpPr txBox="true"/>
          <p:nvPr/>
        </p:nvSpPr>
        <p:spPr>
          <a:xfrm rot="0">
            <a:off x="2167871" y="75780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347" id="347"/>
          <p:cNvSpPr txBox="true"/>
          <p:nvPr/>
        </p:nvSpPr>
        <p:spPr>
          <a:xfrm rot="0">
            <a:off x="2741609" y="75780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48" id="348"/>
          <p:cNvSpPr txBox="true"/>
          <p:nvPr/>
        </p:nvSpPr>
        <p:spPr>
          <a:xfrm rot="0">
            <a:off x="2167871" y="778733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349" id="349"/>
          <p:cNvSpPr txBox="true"/>
          <p:nvPr/>
        </p:nvSpPr>
        <p:spPr>
          <a:xfrm rot="0">
            <a:off x="2741609" y="77873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0" id="350"/>
          <p:cNvSpPr txBox="true"/>
          <p:nvPr/>
        </p:nvSpPr>
        <p:spPr>
          <a:xfrm rot="0">
            <a:off x="2167871" y="799662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351" id="351"/>
          <p:cNvSpPr txBox="true"/>
          <p:nvPr/>
        </p:nvSpPr>
        <p:spPr>
          <a:xfrm rot="0">
            <a:off x="2741609" y="79966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2" id="352"/>
          <p:cNvSpPr txBox="true"/>
          <p:nvPr/>
        </p:nvSpPr>
        <p:spPr>
          <a:xfrm rot="0">
            <a:off x="2167871" y="820591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353" id="353"/>
          <p:cNvSpPr txBox="true"/>
          <p:nvPr/>
        </p:nvSpPr>
        <p:spPr>
          <a:xfrm rot="0">
            <a:off x="2741609" y="82059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4" id="354"/>
          <p:cNvSpPr txBox="true"/>
          <p:nvPr/>
        </p:nvSpPr>
        <p:spPr>
          <a:xfrm rot="0">
            <a:off x="2167871" y="841519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355" id="355"/>
          <p:cNvSpPr txBox="true"/>
          <p:nvPr/>
        </p:nvSpPr>
        <p:spPr>
          <a:xfrm rot="0">
            <a:off x="2741609" y="841519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6" id="356"/>
          <p:cNvSpPr txBox="true"/>
          <p:nvPr/>
        </p:nvSpPr>
        <p:spPr>
          <a:xfrm rot="0">
            <a:off x="2167871" y="862448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357" id="357"/>
          <p:cNvSpPr txBox="true"/>
          <p:nvPr/>
        </p:nvSpPr>
        <p:spPr>
          <a:xfrm rot="0">
            <a:off x="2741609" y="86244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8" id="358"/>
          <p:cNvSpPr txBox="true"/>
          <p:nvPr/>
        </p:nvSpPr>
        <p:spPr>
          <a:xfrm rot="0">
            <a:off x="2167871" y="883377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359" id="359"/>
          <p:cNvSpPr txBox="true"/>
          <p:nvPr/>
        </p:nvSpPr>
        <p:spPr>
          <a:xfrm rot="0">
            <a:off x="2741609" y="88337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0" id="360"/>
          <p:cNvSpPr txBox="true"/>
          <p:nvPr/>
        </p:nvSpPr>
        <p:spPr>
          <a:xfrm rot="0">
            <a:off x="2167871" y="904305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361" id="361"/>
          <p:cNvSpPr txBox="true"/>
          <p:nvPr/>
        </p:nvSpPr>
        <p:spPr>
          <a:xfrm rot="0">
            <a:off x="2741609" y="904305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2" id="362"/>
          <p:cNvSpPr txBox="true"/>
          <p:nvPr/>
        </p:nvSpPr>
        <p:spPr>
          <a:xfrm rot="0">
            <a:off x="2167871" y="925234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363" id="363"/>
          <p:cNvSpPr txBox="true"/>
          <p:nvPr/>
        </p:nvSpPr>
        <p:spPr>
          <a:xfrm rot="0">
            <a:off x="2741609" y="925234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4" id="364"/>
          <p:cNvSpPr txBox="true"/>
          <p:nvPr/>
        </p:nvSpPr>
        <p:spPr>
          <a:xfrm rot="0">
            <a:off x="2154072" y="946163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365" id="365"/>
          <p:cNvSpPr txBox="true"/>
          <p:nvPr/>
        </p:nvSpPr>
        <p:spPr>
          <a:xfrm rot="0">
            <a:off x="2741609" y="946163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6" id="366"/>
          <p:cNvSpPr txBox="true"/>
          <p:nvPr/>
        </p:nvSpPr>
        <p:spPr>
          <a:xfrm rot="0">
            <a:off x="2151129" y="967921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367" id="367"/>
          <p:cNvSpPr txBox="true"/>
          <p:nvPr/>
        </p:nvSpPr>
        <p:spPr>
          <a:xfrm rot="0">
            <a:off x="2741609" y="967091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8" id="368"/>
          <p:cNvSpPr txBox="true"/>
          <p:nvPr/>
        </p:nvSpPr>
        <p:spPr>
          <a:xfrm rot="0">
            <a:off x="2151129" y="988020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369" id="369"/>
          <p:cNvSpPr txBox="true"/>
          <p:nvPr/>
        </p:nvSpPr>
        <p:spPr>
          <a:xfrm rot="0">
            <a:off x="2741609" y="98802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70" id="370"/>
          <p:cNvSpPr txBox="true"/>
          <p:nvPr/>
        </p:nvSpPr>
        <p:spPr>
          <a:xfrm rot="0">
            <a:off x="3111182" y="75645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1" id="371"/>
          <p:cNvSpPr txBox="true"/>
          <p:nvPr/>
        </p:nvSpPr>
        <p:spPr>
          <a:xfrm rot="0">
            <a:off x="3111182" y="777379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2" id="372"/>
          <p:cNvSpPr txBox="true"/>
          <p:nvPr/>
        </p:nvSpPr>
        <p:spPr>
          <a:xfrm rot="0">
            <a:off x="3111182" y="798308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3" id="373"/>
          <p:cNvSpPr txBox="true"/>
          <p:nvPr/>
        </p:nvSpPr>
        <p:spPr>
          <a:xfrm rot="0">
            <a:off x="3111182" y="819236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4" id="374"/>
          <p:cNvSpPr txBox="true"/>
          <p:nvPr/>
        </p:nvSpPr>
        <p:spPr>
          <a:xfrm rot="0">
            <a:off x="3111182" y="840165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5" id="375"/>
          <p:cNvSpPr txBox="true"/>
          <p:nvPr/>
        </p:nvSpPr>
        <p:spPr>
          <a:xfrm rot="0">
            <a:off x="3111182" y="861094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6" id="376"/>
          <p:cNvSpPr txBox="true"/>
          <p:nvPr/>
        </p:nvSpPr>
        <p:spPr>
          <a:xfrm rot="0">
            <a:off x="3111182" y="882022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7" id="377"/>
          <p:cNvSpPr txBox="true"/>
          <p:nvPr/>
        </p:nvSpPr>
        <p:spPr>
          <a:xfrm rot="0">
            <a:off x="3111182" y="902951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8" id="378"/>
          <p:cNvSpPr txBox="true"/>
          <p:nvPr/>
        </p:nvSpPr>
        <p:spPr>
          <a:xfrm rot="0">
            <a:off x="3111182" y="944808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9" id="379"/>
          <p:cNvSpPr txBox="true"/>
          <p:nvPr/>
        </p:nvSpPr>
        <p:spPr>
          <a:xfrm rot="0">
            <a:off x="3111182" y="923880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80" id="380"/>
          <p:cNvSpPr txBox="true"/>
          <p:nvPr/>
        </p:nvSpPr>
        <p:spPr>
          <a:xfrm rot="0">
            <a:off x="3111182" y="965737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81" id="381"/>
          <p:cNvSpPr txBox="true"/>
          <p:nvPr/>
        </p:nvSpPr>
        <p:spPr>
          <a:xfrm rot="0">
            <a:off x="3111182" y="986666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82" id="382"/>
          <p:cNvSpPr txBox="true"/>
          <p:nvPr/>
        </p:nvSpPr>
        <p:spPr>
          <a:xfrm rot="0">
            <a:off x="3929058" y="756713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383" id="383"/>
          <p:cNvSpPr txBox="true"/>
          <p:nvPr/>
        </p:nvSpPr>
        <p:spPr>
          <a:xfrm rot="0">
            <a:off x="4502796" y="756713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84" id="384"/>
          <p:cNvSpPr txBox="true"/>
          <p:nvPr/>
        </p:nvSpPr>
        <p:spPr>
          <a:xfrm rot="0">
            <a:off x="3929058" y="777641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385" id="385"/>
          <p:cNvSpPr txBox="true"/>
          <p:nvPr/>
        </p:nvSpPr>
        <p:spPr>
          <a:xfrm rot="0">
            <a:off x="4502796" y="777641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86" id="386"/>
          <p:cNvSpPr txBox="true"/>
          <p:nvPr/>
        </p:nvSpPr>
        <p:spPr>
          <a:xfrm rot="0">
            <a:off x="3929058" y="798570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387" id="387"/>
          <p:cNvSpPr txBox="true"/>
          <p:nvPr/>
        </p:nvSpPr>
        <p:spPr>
          <a:xfrm rot="0">
            <a:off x="4502796" y="798570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88" id="388"/>
          <p:cNvSpPr txBox="true"/>
          <p:nvPr/>
        </p:nvSpPr>
        <p:spPr>
          <a:xfrm rot="0">
            <a:off x="3929058" y="819499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389" id="389"/>
          <p:cNvSpPr txBox="true"/>
          <p:nvPr/>
        </p:nvSpPr>
        <p:spPr>
          <a:xfrm rot="0">
            <a:off x="4502796" y="819499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0" id="390"/>
          <p:cNvSpPr txBox="true"/>
          <p:nvPr/>
        </p:nvSpPr>
        <p:spPr>
          <a:xfrm rot="0">
            <a:off x="3929058" y="840427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391" id="391"/>
          <p:cNvSpPr txBox="true"/>
          <p:nvPr/>
        </p:nvSpPr>
        <p:spPr>
          <a:xfrm rot="0">
            <a:off x="4502796" y="840427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2" id="392"/>
          <p:cNvSpPr txBox="true"/>
          <p:nvPr/>
        </p:nvSpPr>
        <p:spPr>
          <a:xfrm rot="0">
            <a:off x="3929058" y="861356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393" id="393"/>
          <p:cNvSpPr txBox="true"/>
          <p:nvPr/>
        </p:nvSpPr>
        <p:spPr>
          <a:xfrm rot="0">
            <a:off x="4502796" y="861356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4" id="394"/>
          <p:cNvSpPr txBox="true"/>
          <p:nvPr/>
        </p:nvSpPr>
        <p:spPr>
          <a:xfrm rot="0">
            <a:off x="3929058" y="882285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395" id="395"/>
          <p:cNvSpPr txBox="true"/>
          <p:nvPr/>
        </p:nvSpPr>
        <p:spPr>
          <a:xfrm rot="0">
            <a:off x="4502796" y="882285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6" id="396"/>
          <p:cNvSpPr txBox="true"/>
          <p:nvPr/>
        </p:nvSpPr>
        <p:spPr>
          <a:xfrm rot="0">
            <a:off x="3929058" y="903213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397" id="397"/>
          <p:cNvSpPr txBox="true"/>
          <p:nvPr/>
        </p:nvSpPr>
        <p:spPr>
          <a:xfrm rot="0">
            <a:off x="4502796" y="903213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8" id="398"/>
          <p:cNvSpPr txBox="true"/>
          <p:nvPr/>
        </p:nvSpPr>
        <p:spPr>
          <a:xfrm rot="0">
            <a:off x="3929058" y="924142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399" id="399"/>
          <p:cNvSpPr txBox="true"/>
          <p:nvPr/>
        </p:nvSpPr>
        <p:spPr>
          <a:xfrm rot="0">
            <a:off x="4502796" y="924142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400" id="400"/>
          <p:cNvSpPr txBox="true"/>
          <p:nvPr/>
        </p:nvSpPr>
        <p:spPr>
          <a:xfrm rot="0">
            <a:off x="3929058" y="945071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401" id="401"/>
          <p:cNvSpPr txBox="true"/>
          <p:nvPr/>
        </p:nvSpPr>
        <p:spPr>
          <a:xfrm rot="0">
            <a:off x="4502796" y="945071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402" id="402"/>
          <p:cNvSpPr txBox="true"/>
          <p:nvPr/>
        </p:nvSpPr>
        <p:spPr>
          <a:xfrm rot="0">
            <a:off x="3929058" y="966000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403" id="403"/>
          <p:cNvSpPr txBox="true"/>
          <p:nvPr/>
        </p:nvSpPr>
        <p:spPr>
          <a:xfrm rot="0">
            <a:off x="4502796" y="966000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404" id="404"/>
          <p:cNvSpPr txBox="true"/>
          <p:nvPr/>
        </p:nvSpPr>
        <p:spPr>
          <a:xfrm rot="0">
            <a:off x="3929058" y="986928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405" id="405"/>
          <p:cNvSpPr txBox="true"/>
          <p:nvPr/>
        </p:nvSpPr>
        <p:spPr>
          <a:xfrm rot="0">
            <a:off x="4502796" y="986928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406" id="406"/>
          <p:cNvSpPr txBox="true"/>
          <p:nvPr/>
        </p:nvSpPr>
        <p:spPr>
          <a:xfrm rot="0">
            <a:off x="4782983" y="755451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07" id="407"/>
          <p:cNvSpPr txBox="true"/>
          <p:nvPr/>
        </p:nvSpPr>
        <p:spPr>
          <a:xfrm rot="0">
            <a:off x="4782983" y="776380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08" id="408"/>
          <p:cNvSpPr txBox="true"/>
          <p:nvPr/>
        </p:nvSpPr>
        <p:spPr>
          <a:xfrm rot="0">
            <a:off x="4782983" y="797308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09" id="409"/>
          <p:cNvSpPr txBox="true"/>
          <p:nvPr/>
        </p:nvSpPr>
        <p:spPr>
          <a:xfrm rot="0">
            <a:off x="4782983" y="818237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0" id="410"/>
          <p:cNvSpPr txBox="true"/>
          <p:nvPr/>
        </p:nvSpPr>
        <p:spPr>
          <a:xfrm rot="0">
            <a:off x="4782983" y="839166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1" id="411"/>
          <p:cNvSpPr txBox="true"/>
          <p:nvPr/>
        </p:nvSpPr>
        <p:spPr>
          <a:xfrm rot="0">
            <a:off x="4782983" y="86009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2" id="412"/>
          <p:cNvSpPr txBox="true"/>
          <p:nvPr/>
        </p:nvSpPr>
        <p:spPr>
          <a:xfrm rot="0">
            <a:off x="4782983" y="88102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3" id="413"/>
          <p:cNvSpPr txBox="true"/>
          <p:nvPr/>
        </p:nvSpPr>
        <p:spPr>
          <a:xfrm rot="0">
            <a:off x="4782983" y="90195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4" id="414"/>
          <p:cNvSpPr txBox="true"/>
          <p:nvPr/>
        </p:nvSpPr>
        <p:spPr>
          <a:xfrm rot="0">
            <a:off x="4782983" y="943809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5" id="415"/>
          <p:cNvSpPr txBox="true"/>
          <p:nvPr/>
        </p:nvSpPr>
        <p:spPr>
          <a:xfrm rot="0">
            <a:off x="4782983" y="92288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6" id="416"/>
          <p:cNvSpPr txBox="true"/>
          <p:nvPr/>
        </p:nvSpPr>
        <p:spPr>
          <a:xfrm rot="0">
            <a:off x="4782983" y="96473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7" id="417"/>
          <p:cNvSpPr txBox="true"/>
          <p:nvPr/>
        </p:nvSpPr>
        <p:spPr>
          <a:xfrm rot="0">
            <a:off x="4782983" y="98566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8" id="418"/>
          <p:cNvSpPr txBox="true"/>
          <p:nvPr/>
        </p:nvSpPr>
        <p:spPr>
          <a:xfrm rot="0">
            <a:off x="5654838" y="755096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419" id="419"/>
          <p:cNvSpPr txBox="true"/>
          <p:nvPr/>
        </p:nvSpPr>
        <p:spPr>
          <a:xfrm rot="0">
            <a:off x="6228576" y="755096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0" id="420"/>
          <p:cNvSpPr txBox="true"/>
          <p:nvPr/>
        </p:nvSpPr>
        <p:spPr>
          <a:xfrm rot="0">
            <a:off x="5654838" y="776024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421" id="421"/>
          <p:cNvSpPr txBox="true"/>
          <p:nvPr/>
        </p:nvSpPr>
        <p:spPr>
          <a:xfrm rot="0">
            <a:off x="6228576" y="776024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2" id="422"/>
          <p:cNvSpPr txBox="true"/>
          <p:nvPr/>
        </p:nvSpPr>
        <p:spPr>
          <a:xfrm rot="0">
            <a:off x="5654838" y="796953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423" id="423"/>
          <p:cNvSpPr txBox="true"/>
          <p:nvPr/>
        </p:nvSpPr>
        <p:spPr>
          <a:xfrm rot="0">
            <a:off x="6228576" y="796953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4" id="424"/>
          <p:cNvSpPr txBox="true"/>
          <p:nvPr/>
        </p:nvSpPr>
        <p:spPr>
          <a:xfrm rot="0">
            <a:off x="5654838" y="817882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425" id="425"/>
          <p:cNvSpPr txBox="true"/>
          <p:nvPr/>
        </p:nvSpPr>
        <p:spPr>
          <a:xfrm rot="0">
            <a:off x="6228576" y="817882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6" id="426"/>
          <p:cNvSpPr txBox="true"/>
          <p:nvPr/>
        </p:nvSpPr>
        <p:spPr>
          <a:xfrm rot="0">
            <a:off x="5654838" y="838811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427" id="427"/>
          <p:cNvSpPr txBox="true"/>
          <p:nvPr/>
        </p:nvSpPr>
        <p:spPr>
          <a:xfrm rot="0">
            <a:off x="6228576" y="83881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8" id="428"/>
          <p:cNvSpPr txBox="true"/>
          <p:nvPr/>
        </p:nvSpPr>
        <p:spPr>
          <a:xfrm rot="0">
            <a:off x="5654838" y="859739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429" id="429"/>
          <p:cNvSpPr txBox="true"/>
          <p:nvPr/>
        </p:nvSpPr>
        <p:spPr>
          <a:xfrm rot="0">
            <a:off x="6228576" y="859739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0" id="430"/>
          <p:cNvSpPr txBox="true"/>
          <p:nvPr/>
        </p:nvSpPr>
        <p:spPr>
          <a:xfrm rot="0">
            <a:off x="5654838" y="880668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431" id="431"/>
          <p:cNvSpPr txBox="true"/>
          <p:nvPr/>
        </p:nvSpPr>
        <p:spPr>
          <a:xfrm rot="0">
            <a:off x="6228576" y="880668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2" id="432"/>
          <p:cNvSpPr txBox="true"/>
          <p:nvPr/>
        </p:nvSpPr>
        <p:spPr>
          <a:xfrm rot="0">
            <a:off x="5654838" y="901597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433" id="433"/>
          <p:cNvSpPr txBox="true"/>
          <p:nvPr/>
        </p:nvSpPr>
        <p:spPr>
          <a:xfrm rot="0">
            <a:off x="6228576" y="901597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4" id="434"/>
          <p:cNvSpPr txBox="true"/>
          <p:nvPr/>
        </p:nvSpPr>
        <p:spPr>
          <a:xfrm rot="0">
            <a:off x="5661346" y="923880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435" id="435"/>
          <p:cNvSpPr txBox="true"/>
          <p:nvPr/>
        </p:nvSpPr>
        <p:spPr>
          <a:xfrm rot="0">
            <a:off x="6228576" y="922525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6" id="436"/>
          <p:cNvSpPr txBox="true"/>
          <p:nvPr/>
        </p:nvSpPr>
        <p:spPr>
          <a:xfrm rot="0">
            <a:off x="5661346" y="94262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437" id="437"/>
          <p:cNvSpPr txBox="true"/>
          <p:nvPr/>
        </p:nvSpPr>
        <p:spPr>
          <a:xfrm rot="0">
            <a:off x="6228576" y="943454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8" id="438"/>
          <p:cNvSpPr txBox="true"/>
          <p:nvPr/>
        </p:nvSpPr>
        <p:spPr>
          <a:xfrm rot="0">
            <a:off x="5661346" y="964383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439" id="439"/>
          <p:cNvSpPr txBox="true"/>
          <p:nvPr/>
        </p:nvSpPr>
        <p:spPr>
          <a:xfrm rot="0">
            <a:off x="6228576" y="964383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40" id="440"/>
          <p:cNvSpPr txBox="true"/>
          <p:nvPr/>
        </p:nvSpPr>
        <p:spPr>
          <a:xfrm rot="0">
            <a:off x="5661346" y="985311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441" id="441"/>
          <p:cNvSpPr txBox="true"/>
          <p:nvPr/>
        </p:nvSpPr>
        <p:spPr>
          <a:xfrm rot="0">
            <a:off x="6228576" y="985311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42" id="442"/>
          <p:cNvSpPr txBox="true"/>
          <p:nvPr/>
        </p:nvSpPr>
        <p:spPr>
          <a:xfrm rot="0">
            <a:off x="6547461" y="754266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3" id="443"/>
          <p:cNvSpPr txBox="true"/>
          <p:nvPr/>
        </p:nvSpPr>
        <p:spPr>
          <a:xfrm rot="0">
            <a:off x="6547461" y="77519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4" id="444"/>
          <p:cNvSpPr txBox="true"/>
          <p:nvPr/>
        </p:nvSpPr>
        <p:spPr>
          <a:xfrm rot="0">
            <a:off x="6547461" y="796124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5" id="445"/>
          <p:cNvSpPr txBox="true"/>
          <p:nvPr/>
        </p:nvSpPr>
        <p:spPr>
          <a:xfrm rot="0">
            <a:off x="6547461" y="817052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6" id="446"/>
          <p:cNvSpPr txBox="true"/>
          <p:nvPr/>
        </p:nvSpPr>
        <p:spPr>
          <a:xfrm rot="0">
            <a:off x="6547461" y="837981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7" id="447"/>
          <p:cNvSpPr txBox="true"/>
          <p:nvPr/>
        </p:nvSpPr>
        <p:spPr>
          <a:xfrm rot="0">
            <a:off x="6547461" y="858910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8" id="448"/>
          <p:cNvSpPr txBox="true"/>
          <p:nvPr/>
        </p:nvSpPr>
        <p:spPr>
          <a:xfrm rot="0">
            <a:off x="6547461" y="879838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9" id="449"/>
          <p:cNvSpPr txBox="true"/>
          <p:nvPr/>
        </p:nvSpPr>
        <p:spPr>
          <a:xfrm rot="0">
            <a:off x="6547461" y="900767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50" id="450"/>
          <p:cNvSpPr txBox="true"/>
          <p:nvPr/>
        </p:nvSpPr>
        <p:spPr>
          <a:xfrm rot="0">
            <a:off x="6547461" y="94262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51" id="451"/>
          <p:cNvSpPr txBox="true"/>
          <p:nvPr/>
        </p:nvSpPr>
        <p:spPr>
          <a:xfrm rot="0">
            <a:off x="6547461" y="921696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52" id="452"/>
          <p:cNvSpPr txBox="true"/>
          <p:nvPr/>
        </p:nvSpPr>
        <p:spPr>
          <a:xfrm rot="0">
            <a:off x="6547461" y="96355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53" id="453"/>
          <p:cNvSpPr txBox="true"/>
          <p:nvPr/>
        </p:nvSpPr>
        <p:spPr>
          <a:xfrm rot="0">
            <a:off x="6547461" y="98448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Freeform 454" id="454"/>
          <p:cNvSpPr/>
          <p:nvPr/>
        </p:nvSpPr>
        <p:spPr>
          <a:xfrm flipH="false" flipV="false" rot="2699999">
            <a:off x="6090322" y="537378"/>
            <a:ext cx="757908" cy="757908"/>
          </a:xfrm>
          <a:custGeom>
            <a:avLst/>
            <a:gdLst/>
            <a:ahLst/>
            <a:cxnLst/>
            <a:rect r="r" b="b" t="t" l="l"/>
            <a:pathLst>
              <a:path h="757908" w="757908">
                <a:moveTo>
                  <a:pt x="0" y="0"/>
                </a:moveTo>
                <a:lnTo>
                  <a:pt x="757908" y="0"/>
                </a:lnTo>
                <a:lnTo>
                  <a:pt x="757908" y="757907"/>
                </a:lnTo>
                <a:lnTo>
                  <a:pt x="0" y="7579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A6A6A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216213" y="218985"/>
            <a:ext cx="7127574" cy="10254031"/>
            <a:chOff x="0" y="0"/>
            <a:chExt cx="25797704" cy="3711367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72390" y="72390"/>
              <a:ext cx="25652923" cy="36968893"/>
            </a:xfrm>
            <a:custGeom>
              <a:avLst/>
              <a:gdLst/>
              <a:ahLst/>
              <a:cxnLst/>
              <a:rect r="r" b="b" t="t" l="l"/>
              <a:pathLst>
                <a:path h="36968893" w="25652923">
                  <a:moveTo>
                    <a:pt x="0" y="0"/>
                  </a:moveTo>
                  <a:lnTo>
                    <a:pt x="25652923" y="0"/>
                  </a:lnTo>
                  <a:lnTo>
                    <a:pt x="25652923" y="36968893"/>
                  </a:lnTo>
                  <a:lnTo>
                    <a:pt x="0" y="3696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25797704" cy="37113673"/>
            </a:xfrm>
            <a:custGeom>
              <a:avLst/>
              <a:gdLst/>
              <a:ahLst/>
              <a:cxnLst/>
              <a:rect r="r" b="b" t="t" l="l"/>
              <a:pathLst>
                <a:path h="37113673" w="25797704">
                  <a:moveTo>
                    <a:pt x="25652924" y="36968894"/>
                  </a:moveTo>
                  <a:lnTo>
                    <a:pt x="25797704" y="36968894"/>
                  </a:lnTo>
                  <a:lnTo>
                    <a:pt x="25797704" y="37113673"/>
                  </a:lnTo>
                  <a:lnTo>
                    <a:pt x="25652924" y="37113673"/>
                  </a:lnTo>
                  <a:lnTo>
                    <a:pt x="25652924" y="36968894"/>
                  </a:lnTo>
                  <a:close/>
                  <a:moveTo>
                    <a:pt x="0" y="144780"/>
                  </a:moveTo>
                  <a:lnTo>
                    <a:pt x="144780" y="144780"/>
                  </a:lnTo>
                  <a:lnTo>
                    <a:pt x="144780" y="36968894"/>
                  </a:lnTo>
                  <a:lnTo>
                    <a:pt x="0" y="36968894"/>
                  </a:lnTo>
                  <a:lnTo>
                    <a:pt x="0" y="144780"/>
                  </a:lnTo>
                  <a:close/>
                  <a:moveTo>
                    <a:pt x="0" y="36968894"/>
                  </a:moveTo>
                  <a:lnTo>
                    <a:pt x="144780" y="36968894"/>
                  </a:lnTo>
                  <a:lnTo>
                    <a:pt x="144780" y="37113673"/>
                  </a:lnTo>
                  <a:lnTo>
                    <a:pt x="0" y="37113673"/>
                  </a:lnTo>
                  <a:lnTo>
                    <a:pt x="0" y="36968894"/>
                  </a:lnTo>
                  <a:close/>
                  <a:moveTo>
                    <a:pt x="25652924" y="144780"/>
                  </a:moveTo>
                  <a:lnTo>
                    <a:pt x="25797704" y="144780"/>
                  </a:lnTo>
                  <a:lnTo>
                    <a:pt x="25797704" y="36968894"/>
                  </a:lnTo>
                  <a:lnTo>
                    <a:pt x="25652924" y="36968894"/>
                  </a:lnTo>
                  <a:lnTo>
                    <a:pt x="25652924" y="144780"/>
                  </a:lnTo>
                  <a:close/>
                  <a:moveTo>
                    <a:pt x="144780" y="36968894"/>
                  </a:moveTo>
                  <a:lnTo>
                    <a:pt x="25652924" y="36968894"/>
                  </a:lnTo>
                  <a:lnTo>
                    <a:pt x="25652924" y="37113673"/>
                  </a:lnTo>
                  <a:lnTo>
                    <a:pt x="144780" y="37113673"/>
                  </a:lnTo>
                  <a:lnTo>
                    <a:pt x="144780" y="36968894"/>
                  </a:lnTo>
                  <a:close/>
                  <a:moveTo>
                    <a:pt x="25652924" y="0"/>
                  </a:moveTo>
                  <a:lnTo>
                    <a:pt x="25797704" y="0"/>
                  </a:lnTo>
                  <a:lnTo>
                    <a:pt x="25797704" y="144780"/>
                  </a:lnTo>
                  <a:lnTo>
                    <a:pt x="25652924" y="144780"/>
                  </a:lnTo>
                  <a:lnTo>
                    <a:pt x="25652924" y="0"/>
                  </a:lnTo>
                  <a:close/>
                  <a:moveTo>
                    <a:pt x="0" y="0"/>
                  </a:moveTo>
                  <a:lnTo>
                    <a:pt x="144780" y="0"/>
                  </a:lnTo>
                  <a:lnTo>
                    <a:pt x="144780" y="144780"/>
                  </a:lnTo>
                  <a:lnTo>
                    <a:pt x="0" y="144780"/>
                  </a:lnTo>
                  <a:lnTo>
                    <a:pt x="0" y="0"/>
                  </a:lnTo>
                  <a:close/>
                  <a:moveTo>
                    <a:pt x="144780" y="0"/>
                  </a:moveTo>
                  <a:lnTo>
                    <a:pt x="25652924" y="0"/>
                  </a:lnTo>
                  <a:lnTo>
                    <a:pt x="25652924" y="144780"/>
                  </a:lnTo>
                  <a:lnTo>
                    <a:pt x="144780" y="14478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5" id="5"/>
          <p:cNvGrpSpPr/>
          <p:nvPr/>
        </p:nvGrpSpPr>
        <p:grpSpPr>
          <a:xfrm rot="0">
            <a:off x="412710" y="466312"/>
            <a:ext cx="6745260" cy="900038"/>
            <a:chOff x="0" y="0"/>
            <a:chExt cx="14034775" cy="1872698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31750" y="31750"/>
              <a:ext cx="13971274" cy="1809198"/>
            </a:xfrm>
            <a:custGeom>
              <a:avLst/>
              <a:gdLst/>
              <a:ahLst/>
              <a:cxnLst/>
              <a:rect r="r" b="b" t="t" l="l"/>
              <a:pathLst>
                <a:path h="1809198" w="13971274">
                  <a:moveTo>
                    <a:pt x="13878565" y="1809198"/>
                  </a:moveTo>
                  <a:lnTo>
                    <a:pt x="92710" y="1809198"/>
                  </a:lnTo>
                  <a:cubicBezTo>
                    <a:pt x="41910" y="1809198"/>
                    <a:pt x="0" y="1767287"/>
                    <a:pt x="0" y="1716487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13877294" y="0"/>
                  </a:lnTo>
                  <a:cubicBezTo>
                    <a:pt x="13928094" y="0"/>
                    <a:pt x="13970005" y="41910"/>
                    <a:pt x="13970005" y="92710"/>
                  </a:cubicBezTo>
                  <a:lnTo>
                    <a:pt x="13970005" y="1715218"/>
                  </a:lnTo>
                  <a:cubicBezTo>
                    <a:pt x="13971274" y="1767287"/>
                    <a:pt x="13929365" y="1809198"/>
                    <a:pt x="13878565" y="1809198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0" y="0"/>
              <a:ext cx="14034774" cy="1872698"/>
            </a:xfrm>
            <a:custGeom>
              <a:avLst/>
              <a:gdLst/>
              <a:ahLst/>
              <a:cxnLst/>
              <a:rect r="r" b="b" t="t" l="l"/>
              <a:pathLst>
                <a:path h="1872698" w="14034774">
                  <a:moveTo>
                    <a:pt x="13910315" y="59690"/>
                  </a:moveTo>
                  <a:cubicBezTo>
                    <a:pt x="13945874" y="59690"/>
                    <a:pt x="13975085" y="88900"/>
                    <a:pt x="13975085" y="124460"/>
                  </a:cubicBezTo>
                  <a:lnTo>
                    <a:pt x="13975085" y="1748238"/>
                  </a:lnTo>
                  <a:cubicBezTo>
                    <a:pt x="13975085" y="1783798"/>
                    <a:pt x="13945874" y="1813008"/>
                    <a:pt x="13910315" y="1813008"/>
                  </a:cubicBezTo>
                  <a:lnTo>
                    <a:pt x="124460" y="1813008"/>
                  </a:lnTo>
                  <a:cubicBezTo>
                    <a:pt x="88900" y="1813008"/>
                    <a:pt x="59690" y="1783798"/>
                    <a:pt x="59690" y="1748238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3910315" y="59690"/>
                  </a:lnTo>
                  <a:moveTo>
                    <a:pt x="13910315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1748238"/>
                  </a:lnTo>
                  <a:cubicBezTo>
                    <a:pt x="0" y="1816818"/>
                    <a:pt x="55880" y="1872698"/>
                    <a:pt x="124460" y="1872698"/>
                  </a:cubicBezTo>
                  <a:lnTo>
                    <a:pt x="13910315" y="1872698"/>
                  </a:lnTo>
                  <a:cubicBezTo>
                    <a:pt x="13978894" y="1872698"/>
                    <a:pt x="14034774" y="1816818"/>
                    <a:pt x="14034774" y="1748238"/>
                  </a:cubicBezTo>
                  <a:lnTo>
                    <a:pt x="14034774" y="124460"/>
                  </a:lnTo>
                  <a:cubicBezTo>
                    <a:pt x="14034774" y="55880"/>
                    <a:pt x="13978894" y="0"/>
                    <a:pt x="13910315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8" id="8"/>
          <p:cNvGrpSpPr/>
          <p:nvPr/>
        </p:nvGrpSpPr>
        <p:grpSpPr>
          <a:xfrm rot="0">
            <a:off x="408049" y="1606688"/>
            <a:ext cx="1572581" cy="2732304"/>
            <a:chOff x="0" y="0"/>
            <a:chExt cx="3272049" cy="568507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1" id="11"/>
          <p:cNvGrpSpPr/>
          <p:nvPr/>
        </p:nvGrpSpPr>
        <p:grpSpPr>
          <a:xfrm rot="0">
            <a:off x="2130820" y="1606688"/>
            <a:ext cx="1572581" cy="2732304"/>
            <a:chOff x="0" y="0"/>
            <a:chExt cx="3272049" cy="568507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3856599" y="1606688"/>
            <a:ext cx="1572581" cy="2732304"/>
            <a:chOff x="0" y="0"/>
            <a:chExt cx="3272049" cy="568507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17" id="17"/>
          <p:cNvGrpSpPr/>
          <p:nvPr/>
        </p:nvGrpSpPr>
        <p:grpSpPr>
          <a:xfrm rot="0">
            <a:off x="5582379" y="1606688"/>
            <a:ext cx="1572581" cy="2732304"/>
            <a:chOff x="0" y="0"/>
            <a:chExt cx="3272049" cy="568507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0" id="20"/>
          <p:cNvGrpSpPr/>
          <p:nvPr/>
        </p:nvGrpSpPr>
        <p:grpSpPr>
          <a:xfrm rot="0">
            <a:off x="405040" y="4555507"/>
            <a:ext cx="1572581" cy="2732304"/>
            <a:chOff x="0" y="0"/>
            <a:chExt cx="3272049" cy="568507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3" id="23"/>
          <p:cNvGrpSpPr/>
          <p:nvPr/>
        </p:nvGrpSpPr>
        <p:grpSpPr>
          <a:xfrm rot="0">
            <a:off x="2130820" y="4555507"/>
            <a:ext cx="1572581" cy="2732304"/>
            <a:chOff x="0" y="0"/>
            <a:chExt cx="3272049" cy="568507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6" id="26"/>
          <p:cNvGrpSpPr/>
          <p:nvPr/>
        </p:nvGrpSpPr>
        <p:grpSpPr>
          <a:xfrm rot="0">
            <a:off x="3856599" y="4555507"/>
            <a:ext cx="1572581" cy="2732304"/>
            <a:chOff x="0" y="0"/>
            <a:chExt cx="3272049" cy="568507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28" id="28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29" id="29"/>
          <p:cNvGrpSpPr/>
          <p:nvPr/>
        </p:nvGrpSpPr>
        <p:grpSpPr>
          <a:xfrm rot="0">
            <a:off x="5582379" y="4555507"/>
            <a:ext cx="1572581" cy="2732304"/>
            <a:chOff x="0" y="0"/>
            <a:chExt cx="3272049" cy="568507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1" id="31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2" id="32"/>
          <p:cNvGrpSpPr/>
          <p:nvPr/>
        </p:nvGrpSpPr>
        <p:grpSpPr>
          <a:xfrm rot="0">
            <a:off x="405040" y="7504325"/>
            <a:ext cx="1572581" cy="2732304"/>
            <a:chOff x="0" y="0"/>
            <a:chExt cx="3272049" cy="568507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4" id="34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5" id="35"/>
          <p:cNvGrpSpPr/>
          <p:nvPr/>
        </p:nvGrpSpPr>
        <p:grpSpPr>
          <a:xfrm rot="0">
            <a:off x="2130820" y="7504325"/>
            <a:ext cx="1572581" cy="2732304"/>
            <a:chOff x="0" y="0"/>
            <a:chExt cx="3272049" cy="568507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38" id="38"/>
          <p:cNvGrpSpPr/>
          <p:nvPr/>
        </p:nvGrpSpPr>
        <p:grpSpPr>
          <a:xfrm rot="0">
            <a:off x="3856599" y="7504325"/>
            <a:ext cx="1572581" cy="2732304"/>
            <a:chOff x="0" y="0"/>
            <a:chExt cx="3272049" cy="568507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grpSp>
        <p:nvGrpSpPr>
          <p:cNvPr name="Group 41" id="41"/>
          <p:cNvGrpSpPr/>
          <p:nvPr/>
        </p:nvGrpSpPr>
        <p:grpSpPr>
          <a:xfrm rot="0">
            <a:off x="5582379" y="7504325"/>
            <a:ext cx="1572581" cy="2732304"/>
            <a:chOff x="0" y="0"/>
            <a:chExt cx="3272049" cy="568507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31750" y="31750"/>
              <a:ext cx="3208549" cy="5621570"/>
            </a:xfrm>
            <a:custGeom>
              <a:avLst/>
              <a:gdLst/>
              <a:ahLst/>
              <a:cxnLst/>
              <a:rect r="r" b="b" t="t" l="l"/>
              <a:pathLst>
                <a:path h="5621570" w="3208549">
                  <a:moveTo>
                    <a:pt x="3115838" y="5621570"/>
                  </a:moveTo>
                  <a:lnTo>
                    <a:pt x="92710" y="5621570"/>
                  </a:lnTo>
                  <a:cubicBezTo>
                    <a:pt x="41910" y="5621570"/>
                    <a:pt x="0" y="5579659"/>
                    <a:pt x="0" y="5528859"/>
                  </a:cubicBezTo>
                  <a:lnTo>
                    <a:pt x="0" y="92710"/>
                  </a:lnTo>
                  <a:cubicBezTo>
                    <a:pt x="0" y="41910"/>
                    <a:pt x="41910" y="0"/>
                    <a:pt x="92710" y="0"/>
                  </a:cubicBezTo>
                  <a:lnTo>
                    <a:pt x="3114569" y="0"/>
                  </a:lnTo>
                  <a:cubicBezTo>
                    <a:pt x="3165369" y="0"/>
                    <a:pt x="3207279" y="41910"/>
                    <a:pt x="3207279" y="92710"/>
                  </a:cubicBezTo>
                  <a:lnTo>
                    <a:pt x="3207279" y="5527590"/>
                  </a:lnTo>
                  <a:cubicBezTo>
                    <a:pt x="3208549" y="5579659"/>
                    <a:pt x="3166638" y="5621570"/>
                    <a:pt x="3115838" y="5621570"/>
                  </a:cubicBez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3272049" cy="5685070"/>
            </a:xfrm>
            <a:custGeom>
              <a:avLst/>
              <a:gdLst/>
              <a:ahLst/>
              <a:cxnLst/>
              <a:rect r="r" b="b" t="t" l="l"/>
              <a:pathLst>
                <a:path h="5685070" w="3272049">
                  <a:moveTo>
                    <a:pt x="3147588" y="59690"/>
                  </a:moveTo>
                  <a:cubicBezTo>
                    <a:pt x="3183149" y="59690"/>
                    <a:pt x="3212359" y="88900"/>
                    <a:pt x="3212359" y="124460"/>
                  </a:cubicBezTo>
                  <a:lnTo>
                    <a:pt x="3212359" y="5560610"/>
                  </a:lnTo>
                  <a:cubicBezTo>
                    <a:pt x="3212359" y="5596170"/>
                    <a:pt x="3183149" y="5625380"/>
                    <a:pt x="3147588" y="5625380"/>
                  </a:cubicBezTo>
                  <a:lnTo>
                    <a:pt x="124460" y="5625380"/>
                  </a:lnTo>
                  <a:cubicBezTo>
                    <a:pt x="88900" y="5625380"/>
                    <a:pt x="59690" y="5596170"/>
                    <a:pt x="59690" y="5560610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3147589" y="59690"/>
                  </a:lnTo>
                  <a:moveTo>
                    <a:pt x="3147589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5560610"/>
                  </a:lnTo>
                  <a:cubicBezTo>
                    <a:pt x="0" y="5629190"/>
                    <a:pt x="55880" y="5685070"/>
                    <a:pt x="124460" y="5685070"/>
                  </a:cubicBezTo>
                  <a:lnTo>
                    <a:pt x="3147589" y="5685070"/>
                  </a:lnTo>
                  <a:cubicBezTo>
                    <a:pt x="3216169" y="5685070"/>
                    <a:pt x="3272049" y="5629190"/>
                    <a:pt x="3272049" y="5560610"/>
                  </a:cubicBezTo>
                  <a:lnTo>
                    <a:pt x="3272049" y="124460"/>
                  </a:lnTo>
                  <a:cubicBezTo>
                    <a:pt x="3272049" y="55880"/>
                    <a:pt x="3216169" y="0"/>
                    <a:pt x="3147589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</p:grpSp>
      <p:sp>
        <p:nvSpPr>
          <p:cNvPr name="Freeform 44" id="44"/>
          <p:cNvSpPr/>
          <p:nvPr/>
        </p:nvSpPr>
        <p:spPr>
          <a:xfrm flipH="false" flipV="false" rot="2699999">
            <a:off x="691907" y="537378"/>
            <a:ext cx="757908" cy="757908"/>
          </a:xfrm>
          <a:custGeom>
            <a:avLst/>
            <a:gdLst/>
            <a:ahLst/>
            <a:cxnLst/>
            <a:rect r="r" b="b" t="t" l="l"/>
            <a:pathLst>
              <a:path h="757908" w="757908">
                <a:moveTo>
                  <a:pt x="0" y="0"/>
                </a:moveTo>
                <a:lnTo>
                  <a:pt x="757908" y="0"/>
                </a:lnTo>
                <a:lnTo>
                  <a:pt x="757908" y="757907"/>
                </a:lnTo>
                <a:lnTo>
                  <a:pt x="0" y="7579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5" id="45"/>
          <p:cNvSpPr txBox="true"/>
          <p:nvPr/>
        </p:nvSpPr>
        <p:spPr>
          <a:xfrm rot="0">
            <a:off x="1136683" y="474689"/>
            <a:ext cx="5297313" cy="7880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439"/>
              </a:lnSpc>
            </a:pPr>
            <a:r>
              <a:rPr lang="en-US" sz="4599">
                <a:solidFill>
                  <a:srgbClr val="000000"/>
                </a:solidFill>
                <a:latin typeface="Intro Rust"/>
                <a:ea typeface="Intro Rust"/>
                <a:cs typeface="Intro Rust"/>
                <a:sym typeface="Intro Rust"/>
              </a:rPr>
              <a:t>Times Tables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545134" y="1656333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 1 = 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545134" y="1862911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 1 = 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545134" y="2069489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 1 = 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545134" y="2276067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 1 = 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545134" y="2482645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 1 = 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545134" y="2689224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 1 = 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545134" y="2895802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 1 = 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545134" y="3102380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 1 = 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545134" y="3308958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 1 = 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545134" y="3515536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 1 = 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545134" y="3722114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 1 = 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545134" y="3928692"/>
            <a:ext cx="1051454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 1 = 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2238686" y="165525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2812424" y="165525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2238686" y="186454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2812424" y="186454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2238686" y="207382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812424" y="207382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2238686" y="228311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812424" y="228311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2238686" y="249240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2812424" y="249240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2238686" y="270169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812424" y="270169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2238686" y="291097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2812424" y="291097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2238686" y="312026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2812424" y="312026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2238686" y="332955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2812424" y="332955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2238686" y="353883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2812424" y="353883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2238686" y="374812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812424" y="374812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2238686" y="395741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2812424" y="395741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3042734" y="164918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3042734" y="185846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3042734" y="20677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3042734" y="227704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3042734" y="248632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3042734" y="269561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3042734" y="290490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3042734" y="311418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3042734" y="353276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3042734" y="332347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3042734" y="37420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3042734" y="39513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3951155" y="162955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4524893" y="162955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3951155" y="183884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4524893" y="183884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3951155" y="204813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4524893" y="204813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3951155" y="225741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4524893" y="225741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3951155" y="246670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4524893" y="246670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3951155" y="267599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4524893" y="267599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3951155" y="288527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4524893" y="288527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3951155" y="309456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4524893" y="309456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3951155" y="330385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4524893" y="330385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3951155" y="351313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4524893" y="351313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3951155" y="372242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4524893" y="372242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3951155" y="393171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4524893" y="393171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</a:t>
            </a:r>
          </a:p>
        </p:txBody>
      </p:sp>
      <p:sp>
        <p:nvSpPr>
          <p:cNvPr name="TextBox 118" id="118"/>
          <p:cNvSpPr txBox="true"/>
          <p:nvPr/>
        </p:nvSpPr>
        <p:spPr>
          <a:xfrm rot="0">
            <a:off x="4799192" y="162523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4799192" y="183452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0" id="120"/>
          <p:cNvSpPr txBox="true"/>
          <p:nvPr/>
        </p:nvSpPr>
        <p:spPr>
          <a:xfrm rot="0">
            <a:off x="4799192" y="20438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1" id="121"/>
          <p:cNvSpPr txBox="true"/>
          <p:nvPr/>
        </p:nvSpPr>
        <p:spPr>
          <a:xfrm rot="0">
            <a:off x="4799192" y="225309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2" id="122"/>
          <p:cNvSpPr txBox="true"/>
          <p:nvPr/>
        </p:nvSpPr>
        <p:spPr>
          <a:xfrm rot="0">
            <a:off x="4799192" y="246238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3" id="123"/>
          <p:cNvSpPr txBox="true"/>
          <p:nvPr/>
        </p:nvSpPr>
        <p:spPr>
          <a:xfrm rot="0">
            <a:off x="4799192" y="267167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4" id="124"/>
          <p:cNvSpPr txBox="true"/>
          <p:nvPr/>
        </p:nvSpPr>
        <p:spPr>
          <a:xfrm rot="0">
            <a:off x="4799192" y="288095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4799192" y="309024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4799192" y="350881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4799192" y="329953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8" id="128"/>
          <p:cNvSpPr txBox="true"/>
          <p:nvPr/>
        </p:nvSpPr>
        <p:spPr>
          <a:xfrm rot="0">
            <a:off x="4799192" y="371810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29" id="129"/>
          <p:cNvSpPr txBox="true"/>
          <p:nvPr/>
        </p:nvSpPr>
        <p:spPr>
          <a:xfrm rot="0">
            <a:off x="4799192" y="392739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30" id="130"/>
          <p:cNvSpPr txBox="true"/>
          <p:nvPr/>
        </p:nvSpPr>
        <p:spPr>
          <a:xfrm rot="0">
            <a:off x="5705362" y="164094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131" id="131"/>
          <p:cNvSpPr txBox="true"/>
          <p:nvPr/>
        </p:nvSpPr>
        <p:spPr>
          <a:xfrm rot="0">
            <a:off x="6279100" y="164094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32" id="132"/>
          <p:cNvSpPr txBox="true"/>
          <p:nvPr/>
        </p:nvSpPr>
        <p:spPr>
          <a:xfrm rot="0">
            <a:off x="5705362" y="185022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133" id="133"/>
          <p:cNvSpPr txBox="true"/>
          <p:nvPr/>
        </p:nvSpPr>
        <p:spPr>
          <a:xfrm rot="0">
            <a:off x="6279100" y="185022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34" id="134"/>
          <p:cNvSpPr txBox="true"/>
          <p:nvPr/>
        </p:nvSpPr>
        <p:spPr>
          <a:xfrm rot="0">
            <a:off x="5705362" y="205951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135" id="135"/>
          <p:cNvSpPr txBox="true"/>
          <p:nvPr/>
        </p:nvSpPr>
        <p:spPr>
          <a:xfrm rot="0">
            <a:off x="6279100" y="205951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36" id="136"/>
          <p:cNvSpPr txBox="true"/>
          <p:nvPr/>
        </p:nvSpPr>
        <p:spPr>
          <a:xfrm rot="0">
            <a:off x="5705362" y="226880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137" id="137"/>
          <p:cNvSpPr txBox="true"/>
          <p:nvPr/>
        </p:nvSpPr>
        <p:spPr>
          <a:xfrm rot="0">
            <a:off x="6279100" y="226880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38" id="138"/>
          <p:cNvSpPr txBox="true"/>
          <p:nvPr/>
        </p:nvSpPr>
        <p:spPr>
          <a:xfrm rot="0">
            <a:off x="5705362" y="247808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139" id="139"/>
          <p:cNvSpPr txBox="true"/>
          <p:nvPr/>
        </p:nvSpPr>
        <p:spPr>
          <a:xfrm rot="0">
            <a:off x="6279100" y="247808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0" id="140"/>
          <p:cNvSpPr txBox="true"/>
          <p:nvPr/>
        </p:nvSpPr>
        <p:spPr>
          <a:xfrm rot="0">
            <a:off x="5705362" y="268737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141" id="141"/>
          <p:cNvSpPr txBox="true"/>
          <p:nvPr/>
        </p:nvSpPr>
        <p:spPr>
          <a:xfrm rot="0">
            <a:off x="6279100" y="268737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2" id="142"/>
          <p:cNvSpPr txBox="true"/>
          <p:nvPr/>
        </p:nvSpPr>
        <p:spPr>
          <a:xfrm rot="0">
            <a:off x="5705362" y="289666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143" id="143"/>
          <p:cNvSpPr txBox="true"/>
          <p:nvPr/>
        </p:nvSpPr>
        <p:spPr>
          <a:xfrm rot="0">
            <a:off x="6279100" y="289666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4" id="144"/>
          <p:cNvSpPr txBox="true"/>
          <p:nvPr/>
        </p:nvSpPr>
        <p:spPr>
          <a:xfrm rot="0">
            <a:off x="5705362" y="310594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145" id="145"/>
          <p:cNvSpPr txBox="true"/>
          <p:nvPr/>
        </p:nvSpPr>
        <p:spPr>
          <a:xfrm rot="0">
            <a:off x="6279100" y="310594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6" id="146"/>
          <p:cNvSpPr txBox="true"/>
          <p:nvPr/>
        </p:nvSpPr>
        <p:spPr>
          <a:xfrm rot="0">
            <a:off x="5705362" y="331523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147" id="147"/>
          <p:cNvSpPr txBox="true"/>
          <p:nvPr/>
        </p:nvSpPr>
        <p:spPr>
          <a:xfrm rot="0">
            <a:off x="6279100" y="331523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48" id="148"/>
          <p:cNvSpPr txBox="true"/>
          <p:nvPr/>
        </p:nvSpPr>
        <p:spPr>
          <a:xfrm rot="0">
            <a:off x="5705362" y="352452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149" id="149"/>
          <p:cNvSpPr txBox="true"/>
          <p:nvPr/>
        </p:nvSpPr>
        <p:spPr>
          <a:xfrm rot="0">
            <a:off x="6279100" y="352452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50" id="150"/>
          <p:cNvSpPr txBox="true"/>
          <p:nvPr/>
        </p:nvSpPr>
        <p:spPr>
          <a:xfrm rot="0">
            <a:off x="5705362" y="373380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151" id="151"/>
          <p:cNvSpPr txBox="true"/>
          <p:nvPr/>
        </p:nvSpPr>
        <p:spPr>
          <a:xfrm rot="0">
            <a:off x="6279100" y="373380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52" id="152"/>
          <p:cNvSpPr txBox="true"/>
          <p:nvPr/>
        </p:nvSpPr>
        <p:spPr>
          <a:xfrm rot="0">
            <a:off x="5705362" y="394309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153" id="153"/>
          <p:cNvSpPr txBox="true"/>
          <p:nvPr/>
        </p:nvSpPr>
        <p:spPr>
          <a:xfrm rot="0">
            <a:off x="6279100" y="394309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</a:t>
            </a:r>
          </a:p>
        </p:txBody>
      </p:sp>
      <p:sp>
        <p:nvSpPr>
          <p:cNvPr name="TextBox 154" id="154"/>
          <p:cNvSpPr txBox="true"/>
          <p:nvPr/>
        </p:nvSpPr>
        <p:spPr>
          <a:xfrm rot="0">
            <a:off x="6496937" y="161385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5" id="155"/>
          <p:cNvSpPr txBox="true"/>
          <p:nvPr/>
        </p:nvSpPr>
        <p:spPr>
          <a:xfrm rot="0">
            <a:off x="6496937" y="182313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6" id="156"/>
          <p:cNvSpPr txBox="true"/>
          <p:nvPr/>
        </p:nvSpPr>
        <p:spPr>
          <a:xfrm rot="0">
            <a:off x="6496937" y="203242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7" id="157"/>
          <p:cNvSpPr txBox="true"/>
          <p:nvPr/>
        </p:nvSpPr>
        <p:spPr>
          <a:xfrm rot="0">
            <a:off x="6496937" y="224171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8" id="158"/>
          <p:cNvSpPr txBox="true"/>
          <p:nvPr/>
        </p:nvSpPr>
        <p:spPr>
          <a:xfrm rot="0">
            <a:off x="6496937" y="245100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59" id="159"/>
          <p:cNvSpPr txBox="true"/>
          <p:nvPr/>
        </p:nvSpPr>
        <p:spPr>
          <a:xfrm rot="0">
            <a:off x="6496937" y="266028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0" id="160"/>
          <p:cNvSpPr txBox="true"/>
          <p:nvPr/>
        </p:nvSpPr>
        <p:spPr>
          <a:xfrm rot="0">
            <a:off x="6496937" y="286957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1" id="161"/>
          <p:cNvSpPr txBox="true"/>
          <p:nvPr/>
        </p:nvSpPr>
        <p:spPr>
          <a:xfrm rot="0">
            <a:off x="6496937" y="307886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2" id="162"/>
          <p:cNvSpPr txBox="true"/>
          <p:nvPr/>
        </p:nvSpPr>
        <p:spPr>
          <a:xfrm rot="0">
            <a:off x="6496937" y="349743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3" id="163"/>
          <p:cNvSpPr txBox="true"/>
          <p:nvPr/>
        </p:nvSpPr>
        <p:spPr>
          <a:xfrm rot="0">
            <a:off x="6496937" y="328814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4" id="164"/>
          <p:cNvSpPr txBox="true"/>
          <p:nvPr/>
        </p:nvSpPr>
        <p:spPr>
          <a:xfrm rot="0">
            <a:off x="6496937" y="370672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5" id="165"/>
          <p:cNvSpPr txBox="true"/>
          <p:nvPr/>
        </p:nvSpPr>
        <p:spPr>
          <a:xfrm rot="0">
            <a:off x="6496937" y="391600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66" id="166"/>
          <p:cNvSpPr txBox="true"/>
          <p:nvPr/>
        </p:nvSpPr>
        <p:spPr>
          <a:xfrm rot="0">
            <a:off x="477499" y="460476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167" id="167"/>
          <p:cNvSpPr txBox="true"/>
          <p:nvPr/>
        </p:nvSpPr>
        <p:spPr>
          <a:xfrm rot="0">
            <a:off x="1051237" y="460476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68" id="168"/>
          <p:cNvSpPr txBox="true"/>
          <p:nvPr/>
        </p:nvSpPr>
        <p:spPr>
          <a:xfrm rot="0">
            <a:off x="477499" y="481405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169" id="169"/>
          <p:cNvSpPr txBox="true"/>
          <p:nvPr/>
        </p:nvSpPr>
        <p:spPr>
          <a:xfrm rot="0">
            <a:off x="1051237" y="48140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0" id="170"/>
          <p:cNvSpPr txBox="true"/>
          <p:nvPr/>
        </p:nvSpPr>
        <p:spPr>
          <a:xfrm rot="0">
            <a:off x="477499" y="502334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171" id="171"/>
          <p:cNvSpPr txBox="true"/>
          <p:nvPr/>
        </p:nvSpPr>
        <p:spPr>
          <a:xfrm rot="0">
            <a:off x="1051237" y="502334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2" id="172"/>
          <p:cNvSpPr txBox="true"/>
          <p:nvPr/>
        </p:nvSpPr>
        <p:spPr>
          <a:xfrm rot="0">
            <a:off x="477499" y="523262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173" id="173"/>
          <p:cNvSpPr txBox="true"/>
          <p:nvPr/>
        </p:nvSpPr>
        <p:spPr>
          <a:xfrm rot="0">
            <a:off x="1051237" y="523262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4" id="174"/>
          <p:cNvSpPr txBox="true"/>
          <p:nvPr/>
        </p:nvSpPr>
        <p:spPr>
          <a:xfrm rot="0">
            <a:off x="477499" y="544191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175" id="175"/>
          <p:cNvSpPr txBox="true"/>
          <p:nvPr/>
        </p:nvSpPr>
        <p:spPr>
          <a:xfrm rot="0">
            <a:off x="1051237" y="544191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6" id="176"/>
          <p:cNvSpPr txBox="true"/>
          <p:nvPr/>
        </p:nvSpPr>
        <p:spPr>
          <a:xfrm rot="0">
            <a:off x="477499" y="565120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177" id="177"/>
          <p:cNvSpPr txBox="true"/>
          <p:nvPr/>
        </p:nvSpPr>
        <p:spPr>
          <a:xfrm rot="0">
            <a:off x="1051237" y="565120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78" id="178"/>
          <p:cNvSpPr txBox="true"/>
          <p:nvPr/>
        </p:nvSpPr>
        <p:spPr>
          <a:xfrm rot="0">
            <a:off x="477499" y="586049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179" id="179"/>
          <p:cNvSpPr txBox="true"/>
          <p:nvPr/>
        </p:nvSpPr>
        <p:spPr>
          <a:xfrm rot="0">
            <a:off x="1051237" y="586049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0" id="180"/>
          <p:cNvSpPr txBox="true"/>
          <p:nvPr/>
        </p:nvSpPr>
        <p:spPr>
          <a:xfrm rot="0">
            <a:off x="477499" y="606977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181" id="181"/>
          <p:cNvSpPr txBox="true"/>
          <p:nvPr/>
        </p:nvSpPr>
        <p:spPr>
          <a:xfrm rot="0">
            <a:off x="1051237" y="606977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2" id="182"/>
          <p:cNvSpPr txBox="true"/>
          <p:nvPr/>
        </p:nvSpPr>
        <p:spPr>
          <a:xfrm rot="0">
            <a:off x="477499" y="627906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183" id="183"/>
          <p:cNvSpPr txBox="true"/>
          <p:nvPr/>
        </p:nvSpPr>
        <p:spPr>
          <a:xfrm rot="0">
            <a:off x="1051237" y="627906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4" id="184"/>
          <p:cNvSpPr txBox="true"/>
          <p:nvPr/>
        </p:nvSpPr>
        <p:spPr>
          <a:xfrm rot="0">
            <a:off x="477499" y="64883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185" id="185"/>
          <p:cNvSpPr txBox="true"/>
          <p:nvPr/>
        </p:nvSpPr>
        <p:spPr>
          <a:xfrm rot="0">
            <a:off x="1051237" y="64883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6" id="186"/>
          <p:cNvSpPr txBox="true"/>
          <p:nvPr/>
        </p:nvSpPr>
        <p:spPr>
          <a:xfrm rot="0">
            <a:off x="477499" y="669763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187" id="187"/>
          <p:cNvSpPr txBox="true"/>
          <p:nvPr/>
        </p:nvSpPr>
        <p:spPr>
          <a:xfrm rot="0">
            <a:off x="1051237" y="66976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88" id="188"/>
          <p:cNvSpPr txBox="true"/>
          <p:nvPr/>
        </p:nvSpPr>
        <p:spPr>
          <a:xfrm rot="0">
            <a:off x="477499" y="690692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189" id="189"/>
          <p:cNvSpPr txBox="true"/>
          <p:nvPr/>
        </p:nvSpPr>
        <p:spPr>
          <a:xfrm rot="0">
            <a:off x="1051237" y="69069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</a:t>
            </a:r>
          </a:p>
        </p:txBody>
      </p:sp>
      <p:sp>
        <p:nvSpPr>
          <p:cNvPr name="TextBox 190" id="190"/>
          <p:cNvSpPr txBox="true"/>
          <p:nvPr/>
        </p:nvSpPr>
        <p:spPr>
          <a:xfrm rot="0">
            <a:off x="1307499" y="459122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1" id="191"/>
          <p:cNvSpPr txBox="true"/>
          <p:nvPr/>
        </p:nvSpPr>
        <p:spPr>
          <a:xfrm rot="0">
            <a:off x="1307499" y="480051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2" id="192"/>
          <p:cNvSpPr txBox="true"/>
          <p:nvPr/>
        </p:nvSpPr>
        <p:spPr>
          <a:xfrm rot="0">
            <a:off x="1307499" y="500979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3" id="193"/>
          <p:cNvSpPr txBox="true"/>
          <p:nvPr/>
        </p:nvSpPr>
        <p:spPr>
          <a:xfrm rot="0">
            <a:off x="1307499" y="521908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4" id="194"/>
          <p:cNvSpPr txBox="true"/>
          <p:nvPr/>
        </p:nvSpPr>
        <p:spPr>
          <a:xfrm rot="0">
            <a:off x="1307499" y="542837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5" id="195"/>
          <p:cNvSpPr txBox="true"/>
          <p:nvPr/>
        </p:nvSpPr>
        <p:spPr>
          <a:xfrm rot="0">
            <a:off x="1307499" y="563765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6" id="196"/>
          <p:cNvSpPr txBox="true"/>
          <p:nvPr/>
        </p:nvSpPr>
        <p:spPr>
          <a:xfrm rot="0">
            <a:off x="1307499" y="584694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7" id="197"/>
          <p:cNvSpPr txBox="true"/>
          <p:nvPr/>
        </p:nvSpPr>
        <p:spPr>
          <a:xfrm rot="0">
            <a:off x="1307499" y="605623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8" id="198"/>
          <p:cNvSpPr txBox="true"/>
          <p:nvPr/>
        </p:nvSpPr>
        <p:spPr>
          <a:xfrm rot="0">
            <a:off x="1307499" y="647480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199" id="199"/>
          <p:cNvSpPr txBox="true"/>
          <p:nvPr/>
        </p:nvSpPr>
        <p:spPr>
          <a:xfrm rot="0">
            <a:off x="1307499" y="626552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00" id="200"/>
          <p:cNvSpPr txBox="true"/>
          <p:nvPr/>
        </p:nvSpPr>
        <p:spPr>
          <a:xfrm rot="0">
            <a:off x="1307499" y="668409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01" id="201"/>
          <p:cNvSpPr txBox="true"/>
          <p:nvPr/>
        </p:nvSpPr>
        <p:spPr>
          <a:xfrm rot="0">
            <a:off x="1307499" y="689338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02" id="202"/>
          <p:cNvSpPr txBox="true"/>
          <p:nvPr/>
        </p:nvSpPr>
        <p:spPr>
          <a:xfrm rot="0">
            <a:off x="2179960" y="462508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203" id="203"/>
          <p:cNvSpPr txBox="true"/>
          <p:nvPr/>
        </p:nvSpPr>
        <p:spPr>
          <a:xfrm rot="0">
            <a:off x="2753698" y="46250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04" id="204"/>
          <p:cNvSpPr txBox="true"/>
          <p:nvPr/>
        </p:nvSpPr>
        <p:spPr>
          <a:xfrm rot="0">
            <a:off x="2179960" y="483437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205" id="205"/>
          <p:cNvSpPr txBox="true"/>
          <p:nvPr/>
        </p:nvSpPr>
        <p:spPr>
          <a:xfrm rot="0">
            <a:off x="2753698" y="48343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06" id="206"/>
          <p:cNvSpPr txBox="true"/>
          <p:nvPr/>
        </p:nvSpPr>
        <p:spPr>
          <a:xfrm rot="0">
            <a:off x="2179960" y="504365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207" id="207"/>
          <p:cNvSpPr txBox="true"/>
          <p:nvPr/>
        </p:nvSpPr>
        <p:spPr>
          <a:xfrm rot="0">
            <a:off x="2753698" y="504365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08" id="208"/>
          <p:cNvSpPr txBox="true"/>
          <p:nvPr/>
        </p:nvSpPr>
        <p:spPr>
          <a:xfrm rot="0">
            <a:off x="2179960" y="525294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209" id="209"/>
          <p:cNvSpPr txBox="true"/>
          <p:nvPr/>
        </p:nvSpPr>
        <p:spPr>
          <a:xfrm rot="0">
            <a:off x="2753698" y="525294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0" id="210"/>
          <p:cNvSpPr txBox="true"/>
          <p:nvPr/>
        </p:nvSpPr>
        <p:spPr>
          <a:xfrm rot="0">
            <a:off x="2179960" y="546223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211" id="211"/>
          <p:cNvSpPr txBox="true"/>
          <p:nvPr/>
        </p:nvSpPr>
        <p:spPr>
          <a:xfrm rot="0">
            <a:off x="2753698" y="546223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2" id="212"/>
          <p:cNvSpPr txBox="true"/>
          <p:nvPr/>
        </p:nvSpPr>
        <p:spPr>
          <a:xfrm rot="0">
            <a:off x="2179960" y="567151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213" id="213"/>
          <p:cNvSpPr txBox="true"/>
          <p:nvPr/>
        </p:nvSpPr>
        <p:spPr>
          <a:xfrm rot="0">
            <a:off x="2753698" y="567151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4" id="214"/>
          <p:cNvSpPr txBox="true"/>
          <p:nvPr/>
        </p:nvSpPr>
        <p:spPr>
          <a:xfrm rot="0">
            <a:off x="2179960" y="588080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215" id="215"/>
          <p:cNvSpPr txBox="true"/>
          <p:nvPr/>
        </p:nvSpPr>
        <p:spPr>
          <a:xfrm rot="0">
            <a:off x="2753698" y="58808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6" id="216"/>
          <p:cNvSpPr txBox="true"/>
          <p:nvPr/>
        </p:nvSpPr>
        <p:spPr>
          <a:xfrm rot="0">
            <a:off x="2179960" y="609009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217" id="217"/>
          <p:cNvSpPr txBox="true"/>
          <p:nvPr/>
        </p:nvSpPr>
        <p:spPr>
          <a:xfrm rot="0">
            <a:off x="2753698" y="609009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18" id="218"/>
          <p:cNvSpPr txBox="true"/>
          <p:nvPr/>
        </p:nvSpPr>
        <p:spPr>
          <a:xfrm rot="0">
            <a:off x="2179960" y="629937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219" id="219"/>
          <p:cNvSpPr txBox="true"/>
          <p:nvPr/>
        </p:nvSpPr>
        <p:spPr>
          <a:xfrm rot="0">
            <a:off x="2753698" y="629937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20" id="220"/>
          <p:cNvSpPr txBox="true"/>
          <p:nvPr/>
        </p:nvSpPr>
        <p:spPr>
          <a:xfrm rot="0">
            <a:off x="2179960" y="650866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221" id="221"/>
          <p:cNvSpPr txBox="true"/>
          <p:nvPr/>
        </p:nvSpPr>
        <p:spPr>
          <a:xfrm rot="0">
            <a:off x="2753698" y="650866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22" id="222"/>
          <p:cNvSpPr txBox="true"/>
          <p:nvPr/>
        </p:nvSpPr>
        <p:spPr>
          <a:xfrm rot="0">
            <a:off x="2179960" y="671795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223" id="223"/>
          <p:cNvSpPr txBox="true"/>
          <p:nvPr/>
        </p:nvSpPr>
        <p:spPr>
          <a:xfrm rot="0">
            <a:off x="2753698" y="671795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24" id="224"/>
          <p:cNvSpPr txBox="true"/>
          <p:nvPr/>
        </p:nvSpPr>
        <p:spPr>
          <a:xfrm rot="0">
            <a:off x="2179960" y="692724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225" id="225"/>
          <p:cNvSpPr txBox="true"/>
          <p:nvPr/>
        </p:nvSpPr>
        <p:spPr>
          <a:xfrm rot="0">
            <a:off x="2753698" y="692724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</a:t>
            </a:r>
          </a:p>
        </p:txBody>
      </p:sp>
      <p:sp>
        <p:nvSpPr>
          <p:cNvPr name="TextBox 226" id="226"/>
          <p:cNvSpPr txBox="true"/>
          <p:nvPr/>
        </p:nvSpPr>
        <p:spPr>
          <a:xfrm rot="0">
            <a:off x="3033885" y="46250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27" id="227"/>
          <p:cNvSpPr txBox="true"/>
          <p:nvPr/>
        </p:nvSpPr>
        <p:spPr>
          <a:xfrm rot="0">
            <a:off x="3033885" y="48343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28" id="228"/>
          <p:cNvSpPr txBox="true"/>
          <p:nvPr/>
        </p:nvSpPr>
        <p:spPr>
          <a:xfrm rot="0">
            <a:off x="3033885" y="504365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29" id="229"/>
          <p:cNvSpPr txBox="true"/>
          <p:nvPr/>
        </p:nvSpPr>
        <p:spPr>
          <a:xfrm rot="0">
            <a:off x="3033885" y="525294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0" id="230"/>
          <p:cNvSpPr txBox="true"/>
          <p:nvPr/>
        </p:nvSpPr>
        <p:spPr>
          <a:xfrm rot="0">
            <a:off x="3033885" y="546223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1" id="231"/>
          <p:cNvSpPr txBox="true"/>
          <p:nvPr/>
        </p:nvSpPr>
        <p:spPr>
          <a:xfrm rot="0">
            <a:off x="3033885" y="567151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2" id="232"/>
          <p:cNvSpPr txBox="true"/>
          <p:nvPr/>
        </p:nvSpPr>
        <p:spPr>
          <a:xfrm rot="0">
            <a:off x="3033885" y="58808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3" id="233"/>
          <p:cNvSpPr txBox="true"/>
          <p:nvPr/>
        </p:nvSpPr>
        <p:spPr>
          <a:xfrm rot="0">
            <a:off x="3033885" y="609009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4" id="234"/>
          <p:cNvSpPr txBox="true"/>
          <p:nvPr/>
        </p:nvSpPr>
        <p:spPr>
          <a:xfrm rot="0">
            <a:off x="3033885" y="650866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5" id="235"/>
          <p:cNvSpPr txBox="true"/>
          <p:nvPr/>
        </p:nvSpPr>
        <p:spPr>
          <a:xfrm rot="0">
            <a:off x="3033885" y="629937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6" id="236"/>
          <p:cNvSpPr txBox="true"/>
          <p:nvPr/>
        </p:nvSpPr>
        <p:spPr>
          <a:xfrm rot="0">
            <a:off x="3033885" y="671795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7" id="237"/>
          <p:cNvSpPr txBox="true"/>
          <p:nvPr/>
        </p:nvSpPr>
        <p:spPr>
          <a:xfrm rot="0">
            <a:off x="3033885" y="692724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38" id="238"/>
          <p:cNvSpPr txBox="true"/>
          <p:nvPr/>
        </p:nvSpPr>
        <p:spPr>
          <a:xfrm rot="0">
            <a:off x="3948145" y="460476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239" id="239"/>
          <p:cNvSpPr txBox="true"/>
          <p:nvPr/>
        </p:nvSpPr>
        <p:spPr>
          <a:xfrm rot="0">
            <a:off x="4521883" y="460476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0" id="240"/>
          <p:cNvSpPr txBox="true"/>
          <p:nvPr/>
        </p:nvSpPr>
        <p:spPr>
          <a:xfrm rot="0">
            <a:off x="3948145" y="481405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241" id="241"/>
          <p:cNvSpPr txBox="true"/>
          <p:nvPr/>
        </p:nvSpPr>
        <p:spPr>
          <a:xfrm rot="0">
            <a:off x="4521883" y="48140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2" id="242"/>
          <p:cNvSpPr txBox="true"/>
          <p:nvPr/>
        </p:nvSpPr>
        <p:spPr>
          <a:xfrm rot="0">
            <a:off x="3948145" y="502334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243" id="243"/>
          <p:cNvSpPr txBox="true"/>
          <p:nvPr/>
        </p:nvSpPr>
        <p:spPr>
          <a:xfrm rot="0">
            <a:off x="4521883" y="502334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4" id="244"/>
          <p:cNvSpPr txBox="true"/>
          <p:nvPr/>
        </p:nvSpPr>
        <p:spPr>
          <a:xfrm rot="0">
            <a:off x="3948145" y="523262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245" id="245"/>
          <p:cNvSpPr txBox="true"/>
          <p:nvPr/>
        </p:nvSpPr>
        <p:spPr>
          <a:xfrm rot="0">
            <a:off x="4521883" y="523262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6" id="246"/>
          <p:cNvSpPr txBox="true"/>
          <p:nvPr/>
        </p:nvSpPr>
        <p:spPr>
          <a:xfrm rot="0">
            <a:off x="3948145" y="544191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247" id="247"/>
          <p:cNvSpPr txBox="true"/>
          <p:nvPr/>
        </p:nvSpPr>
        <p:spPr>
          <a:xfrm rot="0">
            <a:off x="4521883" y="544191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48" id="248"/>
          <p:cNvSpPr txBox="true"/>
          <p:nvPr/>
        </p:nvSpPr>
        <p:spPr>
          <a:xfrm rot="0">
            <a:off x="3948145" y="565120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249" id="249"/>
          <p:cNvSpPr txBox="true"/>
          <p:nvPr/>
        </p:nvSpPr>
        <p:spPr>
          <a:xfrm rot="0">
            <a:off x="4521883" y="565120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0" id="250"/>
          <p:cNvSpPr txBox="true"/>
          <p:nvPr/>
        </p:nvSpPr>
        <p:spPr>
          <a:xfrm rot="0">
            <a:off x="3948145" y="586049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251" id="251"/>
          <p:cNvSpPr txBox="true"/>
          <p:nvPr/>
        </p:nvSpPr>
        <p:spPr>
          <a:xfrm rot="0">
            <a:off x="4521883" y="586049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2" id="252"/>
          <p:cNvSpPr txBox="true"/>
          <p:nvPr/>
        </p:nvSpPr>
        <p:spPr>
          <a:xfrm rot="0">
            <a:off x="3948145" y="606977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253" id="253"/>
          <p:cNvSpPr txBox="true"/>
          <p:nvPr/>
        </p:nvSpPr>
        <p:spPr>
          <a:xfrm rot="0">
            <a:off x="4521883" y="606977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4" id="254"/>
          <p:cNvSpPr txBox="true"/>
          <p:nvPr/>
        </p:nvSpPr>
        <p:spPr>
          <a:xfrm rot="0">
            <a:off x="3948145" y="627906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255" id="255"/>
          <p:cNvSpPr txBox="true"/>
          <p:nvPr/>
        </p:nvSpPr>
        <p:spPr>
          <a:xfrm rot="0">
            <a:off x="4521883" y="627906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6" id="256"/>
          <p:cNvSpPr txBox="true"/>
          <p:nvPr/>
        </p:nvSpPr>
        <p:spPr>
          <a:xfrm rot="0">
            <a:off x="3948145" y="64883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257" id="257"/>
          <p:cNvSpPr txBox="true"/>
          <p:nvPr/>
        </p:nvSpPr>
        <p:spPr>
          <a:xfrm rot="0">
            <a:off x="4521883" y="64883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58" id="258"/>
          <p:cNvSpPr txBox="true"/>
          <p:nvPr/>
        </p:nvSpPr>
        <p:spPr>
          <a:xfrm rot="0">
            <a:off x="3948145" y="669763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259" id="259"/>
          <p:cNvSpPr txBox="true"/>
          <p:nvPr/>
        </p:nvSpPr>
        <p:spPr>
          <a:xfrm rot="0">
            <a:off x="4521883" y="66976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60" id="260"/>
          <p:cNvSpPr txBox="true"/>
          <p:nvPr/>
        </p:nvSpPr>
        <p:spPr>
          <a:xfrm rot="0">
            <a:off x="3948145" y="690692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261" id="261"/>
          <p:cNvSpPr txBox="true"/>
          <p:nvPr/>
        </p:nvSpPr>
        <p:spPr>
          <a:xfrm rot="0">
            <a:off x="4521883" y="69069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</a:t>
            </a:r>
          </a:p>
        </p:txBody>
      </p:sp>
      <p:sp>
        <p:nvSpPr>
          <p:cNvPr name="TextBox 262" id="262"/>
          <p:cNvSpPr txBox="true"/>
          <p:nvPr/>
        </p:nvSpPr>
        <p:spPr>
          <a:xfrm rot="0">
            <a:off x="4802070" y="459122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3" id="263"/>
          <p:cNvSpPr txBox="true"/>
          <p:nvPr/>
        </p:nvSpPr>
        <p:spPr>
          <a:xfrm rot="0">
            <a:off x="4802070" y="480051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4" id="264"/>
          <p:cNvSpPr txBox="true"/>
          <p:nvPr/>
        </p:nvSpPr>
        <p:spPr>
          <a:xfrm rot="0">
            <a:off x="4802070" y="500979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5" id="265"/>
          <p:cNvSpPr txBox="true"/>
          <p:nvPr/>
        </p:nvSpPr>
        <p:spPr>
          <a:xfrm rot="0">
            <a:off x="4802070" y="521908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6" id="266"/>
          <p:cNvSpPr txBox="true"/>
          <p:nvPr/>
        </p:nvSpPr>
        <p:spPr>
          <a:xfrm rot="0">
            <a:off x="4802070" y="542837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7" id="267"/>
          <p:cNvSpPr txBox="true"/>
          <p:nvPr/>
        </p:nvSpPr>
        <p:spPr>
          <a:xfrm rot="0">
            <a:off x="4802070" y="563765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8" id="268"/>
          <p:cNvSpPr txBox="true"/>
          <p:nvPr/>
        </p:nvSpPr>
        <p:spPr>
          <a:xfrm rot="0">
            <a:off x="4802070" y="584694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69" id="269"/>
          <p:cNvSpPr txBox="true"/>
          <p:nvPr/>
        </p:nvSpPr>
        <p:spPr>
          <a:xfrm rot="0">
            <a:off x="4802070" y="605623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0" id="270"/>
          <p:cNvSpPr txBox="true"/>
          <p:nvPr/>
        </p:nvSpPr>
        <p:spPr>
          <a:xfrm rot="0">
            <a:off x="4802070" y="647480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1" id="271"/>
          <p:cNvSpPr txBox="true"/>
          <p:nvPr/>
        </p:nvSpPr>
        <p:spPr>
          <a:xfrm rot="0">
            <a:off x="4802070" y="626552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2" id="272"/>
          <p:cNvSpPr txBox="true"/>
          <p:nvPr/>
        </p:nvSpPr>
        <p:spPr>
          <a:xfrm rot="0">
            <a:off x="4802070" y="668409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3" id="273"/>
          <p:cNvSpPr txBox="true"/>
          <p:nvPr/>
        </p:nvSpPr>
        <p:spPr>
          <a:xfrm rot="0">
            <a:off x="4802070" y="689338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74" id="274"/>
          <p:cNvSpPr txBox="true"/>
          <p:nvPr/>
        </p:nvSpPr>
        <p:spPr>
          <a:xfrm rot="0">
            <a:off x="5749999" y="463646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275" id="275"/>
          <p:cNvSpPr txBox="true"/>
          <p:nvPr/>
        </p:nvSpPr>
        <p:spPr>
          <a:xfrm rot="0">
            <a:off x="6323737" y="463646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76" id="276"/>
          <p:cNvSpPr txBox="true"/>
          <p:nvPr/>
        </p:nvSpPr>
        <p:spPr>
          <a:xfrm rot="0">
            <a:off x="5749999" y="484575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277" id="277"/>
          <p:cNvSpPr txBox="true"/>
          <p:nvPr/>
        </p:nvSpPr>
        <p:spPr>
          <a:xfrm rot="0">
            <a:off x="6323737" y="484575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78" id="278"/>
          <p:cNvSpPr txBox="true"/>
          <p:nvPr/>
        </p:nvSpPr>
        <p:spPr>
          <a:xfrm rot="0">
            <a:off x="5749999" y="505504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279" id="279"/>
          <p:cNvSpPr txBox="true"/>
          <p:nvPr/>
        </p:nvSpPr>
        <p:spPr>
          <a:xfrm rot="0">
            <a:off x="6323737" y="505504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0" id="280"/>
          <p:cNvSpPr txBox="true"/>
          <p:nvPr/>
        </p:nvSpPr>
        <p:spPr>
          <a:xfrm rot="0">
            <a:off x="5749999" y="526432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281" id="281"/>
          <p:cNvSpPr txBox="true"/>
          <p:nvPr/>
        </p:nvSpPr>
        <p:spPr>
          <a:xfrm rot="0">
            <a:off x="6323737" y="526432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2" id="282"/>
          <p:cNvSpPr txBox="true"/>
          <p:nvPr/>
        </p:nvSpPr>
        <p:spPr>
          <a:xfrm rot="0">
            <a:off x="5749999" y="547361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283" id="283"/>
          <p:cNvSpPr txBox="true"/>
          <p:nvPr/>
        </p:nvSpPr>
        <p:spPr>
          <a:xfrm rot="0">
            <a:off x="6323737" y="547361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4" id="284"/>
          <p:cNvSpPr txBox="true"/>
          <p:nvPr/>
        </p:nvSpPr>
        <p:spPr>
          <a:xfrm rot="0">
            <a:off x="5749999" y="568290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285" id="285"/>
          <p:cNvSpPr txBox="true"/>
          <p:nvPr/>
        </p:nvSpPr>
        <p:spPr>
          <a:xfrm rot="0">
            <a:off x="6323737" y="568290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6" id="286"/>
          <p:cNvSpPr txBox="true"/>
          <p:nvPr/>
        </p:nvSpPr>
        <p:spPr>
          <a:xfrm rot="0">
            <a:off x="5749999" y="589218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287" id="287"/>
          <p:cNvSpPr txBox="true"/>
          <p:nvPr/>
        </p:nvSpPr>
        <p:spPr>
          <a:xfrm rot="0">
            <a:off x="6323737" y="589218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88" id="288"/>
          <p:cNvSpPr txBox="true"/>
          <p:nvPr/>
        </p:nvSpPr>
        <p:spPr>
          <a:xfrm rot="0">
            <a:off x="5749999" y="610147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289" id="289"/>
          <p:cNvSpPr txBox="true"/>
          <p:nvPr/>
        </p:nvSpPr>
        <p:spPr>
          <a:xfrm rot="0">
            <a:off x="6323737" y="610147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0" id="290"/>
          <p:cNvSpPr txBox="true"/>
          <p:nvPr/>
        </p:nvSpPr>
        <p:spPr>
          <a:xfrm rot="0">
            <a:off x="5749999" y="631076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291" id="291"/>
          <p:cNvSpPr txBox="true"/>
          <p:nvPr/>
        </p:nvSpPr>
        <p:spPr>
          <a:xfrm rot="0">
            <a:off x="6323737" y="631076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2" id="292"/>
          <p:cNvSpPr txBox="true"/>
          <p:nvPr/>
        </p:nvSpPr>
        <p:spPr>
          <a:xfrm rot="0">
            <a:off x="5749999" y="65200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293" id="293"/>
          <p:cNvSpPr txBox="true"/>
          <p:nvPr/>
        </p:nvSpPr>
        <p:spPr>
          <a:xfrm rot="0">
            <a:off x="6323737" y="65200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4" id="294"/>
          <p:cNvSpPr txBox="true"/>
          <p:nvPr/>
        </p:nvSpPr>
        <p:spPr>
          <a:xfrm rot="0">
            <a:off x="5749999" y="672933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295" id="295"/>
          <p:cNvSpPr txBox="true"/>
          <p:nvPr/>
        </p:nvSpPr>
        <p:spPr>
          <a:xfrm rot="0">
            <a:off x="6323737" y="672933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6" id="296"/>
          <p:cNvSpPr txBox="true"/>
          <p:nvPr/>
        </p:nvSpPr>
        <p:spPr>
          <a:xfrm rot="0">
            <a:off x="5749999" y="693862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297" id="297"/>
          <p:cNvSpPr txBox="true"/>
          <p:nvPr/>
        </p:nvSpPr>
        <p:spPr>
          <a:xfrm rot="0">
            <a:off x="6323737" y="693862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</a:t>
            </a:r>
          </a:p>
        </p:txBody>
      </p:sp>
      <p:sp>
        <p:nvSpPr>
          <p:cNvPr name="TextBox 298" id="298"/>
          <p:cNvSpPr txBox="true"/>
          <p:nvPr/>
        </p:nvSpPr>
        <p:spPr>
          <a:xfrm rot="0">
            <a:off x="6547461" y="461370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299" id="299"/>
          <p:cNvSpPr txBox="true"/>
          <p:nvPr/>
        </p:nvSpPr>
        <p:spPr>
          <a:xfrm rot="0">
            <a:off x="6547461" y="482298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0" id="300"/>
          <p:cNvSpPr txBox="true"/>
          <p:nvPr/>
        </p:nvSpPr>
        <p:spPr>
          <a:xfrm rot="0">
            <a:off x="6547461" y="503227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1" id="301"/>
          <p:cNvSpPr txBox="true"/>
          <p:nvPr/>
        </p:nvSpPr>
        <p:spPr>
          <a:xfrm rot="0">
            <a:off x="6547461" y="524156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2" id="302"/>
          <p:cNvSpPr txBox="true"/>
          <p:nvPr/>
        </p:nvSpPr>
        <p:spPr>
          <a:xfrm rot="0">
            <a:off x="6547461" y="545084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3" id="303"/>
          <p:cNvSpPr txBox="true"/>
          <p:nvPr/>
        </p:nvSpPr>
        <p:spPr>
          <a:xfrm rot="0">
            <a:off x="6547461" y="566013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4" id="304"/>
          <p:cNvSpPr txBox="true"/>
          <p:nvPr/>
        </p:nvSpPr>
        <p:spPr>
          <a:xfrm rot="0">
            <a:off x="6547461" y="586942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5" id="305"/>
          <p:cNvSpPr txBox="true"/>
          <p:nvPr/>
        </p:nvSpPr>
        <p:spPr>
          <a:xfrm rot="0">
            <a:off x="6547461" y="607870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6" id="306"/>
          <p:cNvSpPr txBox="true"/>
          <p:nvPr/>
        </p:nvSpPr>
        <p:spPr>
          <a:xfrm rot="0">
            <a:off x="6547461" y="649728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7" id="307"/>
          <p:cNvSpPr txBox="true"/>
          <p:nvPr/>
        </p:nvSpPr>
        <p:spPr>
          <a:xfrm rot="0">
            <a:off x="6547461" y="628799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8" id="308"/>
          <p:cNvSpPr txBox="true"/>
          <p:nvPr/>
        </p:nvSpPr>
        <p:spPr>
          <a:xfrm rot="0">
            <a:off x="6547461" y="670657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09" id="309"/>
          <p:cNvSpPr txBox="true"/>
          <p:nvPr/>
        </p:nvSpPr>
        <p:spPr>
          <a:xfrm rot="0">
            <a:off x="6547461" y="691585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10" id="310"/>
          <p:cNvSpPr txBox="true"/>
          <p:nvPr/>
        </p:nvSpPr>
        <p:spPr>
          <a:xfrm rot="0">
            <a:off x="480508" y="75780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311" id="311"/>
          <p:cNvSpPr txBox="true"/>
          <p:nvPr/>
        </p:nvSpPr>
        <p:spPr>
          <a:xfrm rot="0">
            <a:off x="1054246" y="75780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12" id="312"/>
          <p:cNvSpPr txBox="true"/>
          <p:nvPr/>
        </p:nvSpPr>
        <p:spPr>
          <a:xfrm rot="0">
            <a:off x="480508" y="778733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313" id="313"/>
          <p:cNvSpPr txBox="true"/>
          <p:nvPr/>
        </p:nvSpPr>
        <p:spPr>
          <a:xfrm rot="0">
            <a:off x="1054246" y="77873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14" id="314"/>
          <p:cNvSpPr txBox="true"/>
          <p:nvPr/>
        </p:nvSpPr>
        <p:spPr>
          <a:xfrm rot="0">
            <a:off x="480508" y="799662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315" id="315"/>
          <p:cNvSpPr txBox="true"/>
          <p:nvPr/>
        </p:nvSpPr>
        <p:spPr>
          <a:xfrm rot="0">
            <a:off x="1054246" y="79966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16" id="316"/>
          <p:cNvSpPr txBox="true"/>
          <p:nvPr/>
        </p:nvSpPr>
        <p:spPr>
          <a:xfrm rot="0">
            <a:off x="480508" y="820591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317" id="317"/>
          <p:cNvSpPr txBox="true"/>
          <p:nvPr/>
        </p:nvSpPr>
        <p:spPr>
          <a:xfrm rot="0">
            <a:off x="1054246" y="82059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18" id="318"/>
          <p:cNvSpPr txBox="true"/>
          <p:nvPr/>
        </p:nvSpPr>
        <p:spPr>
          <a:xfrm rot="0">
            <a:off x="480508" y="841519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319" id="319"/>
          <p:cNvSpPr txBox="true"/>
          <p:nvPr/>
        </p:nvSpPr>
        <p:spPr>
          <a:xfrm rot="0">
            <a:off x="1054246" y="841519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0" id="320"/>
          <p:cNvSpPr txBox="true"/>
          <p:nvPr/>
        </p:nvSpPr>
        <p:spPr>
          <a:xfrm rot="0">
            <a:off x="480508" y="862448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321" id="321"/>
          <p:cNvSpPr txBox="true"/>
          <p:nvPr/>
        </p:nvSpPr>
        <p:spPr>
          <a:xfrm rot="0">
            <a:off x="1054246" y="86244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2" id="322"/>
          <p:cNvSpPr txBox="true"/>
          <p:nvPr/>
        </p:nvSpPr>
        <p:spPr>
          <a:xfrm rot="0">
            <a:off x="480508" y="883377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323" id="323"/>
          <p:cNvSpPr txBox="true"/>
          <p:nvPr/>
        </p:nvSpPr>
        <p:spPr>
          <a:xfrm rot="0">
            <a:off x="1054246" y="88337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4" id="324"/>
          <p:cNvSpPr txBox="true"/>
          <p:nvPr/>
        </p:nvSpPr>
        <p:spPr>
          <a:xfrm rot="0">
            <a:off x="480508" y="904305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325" id="325"/>
          <p:cNvSpPr txBox="true"/>
          <p:nvPr/>
        </p:nvSpPr>
        <p:spPr>
          <a:xfrm rot="0">
            <a:off x="1054246" y="904305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6" id="326"/>
          <p:cNvSpPr txBox="true"/>
          <p:nvPr/>
        </p:nvSpPr>
        <p:spPr>
          <a:xfrm rot="0">
            <a:off x="480508" y="925234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327" id="327"/>
          <p:cNvSpPr txBox="true"/>
          <p:nvPr/>
        </p:nvSpPr>
        <p:spPr>
          <a:xfrm rot="0">
            <a:off x="1054246" y="925234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28" id="328"/>
          <p:cNvSpPr txBox="true"/>
          <p:nvPr/>
        </p:nvSpPr>
        <p:spPr>
          <a:xfrm rot="0">
            <a:off x="480508" y="946163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329" id="329"/>
          <p:cNvSpPr txBox="true"/>
          <p:nvPr/>
        </p:nvSpPr>
        <p:spPr>
          <a:xfrm rot="0">
            <a:off x="1054246" y="946163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30" id="330"/>
          <p:cNvSpPr txBox="true"/>
          <p:nvPr/>
        </p:nvSpPr>
        <p:spPr>
          <a:xfrm rot="0">
            <a:off x="480508" y="967091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331" id="331"/>
          <p:cNvSpPr txBox="true"/>
          <p:nvPr/>
        </p:nvSpPr>
        <p:spPr>
          <a:xfrm rot="0">
            <a:off x="1054246" y="967091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32" id="332"/>
          <p:cNvSpPr txBox="true"/>
          <p:nvPr/>
        </p:nvSpPr>
        <p:spPr>
          <a:xfrm rot="0">
            <a:off x="480508" y="988020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333" id="333"/>
          <p:cNvSpPr txBox="true"/>
          <p:nvPr/>
        </p:nvSpPr>
        <p:spPr>
          <a:xfrm rot="0">
            <a:off x="1054246" y="98802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</a:t>
            </a:r>
          </a:p>
        </p:txBody>
      </p:sp>
      <p:sp>
        <p:nvSpPr>
          <p:cNvPr name="TextBox 334" id="334"/>
          <p:cNvSpPr txBox="true"/>
          <p:nvPr/>
        </p:nvSpPr>
        <p:spPr>
          <a:xfrm rot="0">
            <a:off x="1334433" y="75697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5" id="335"/>
          <p:cNvSpPr txBox="true"/>
          <p:nvPr/>
        </p:nvSpPr>
        <p:spPr>
          <a:xfrm rot="0">
            <a:off x="1334433" y="777904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6" id="336"/>
          <p:cNvSpPr txBox="true"/>
          <p:nvPr/>
        </p:nvSpPr>
        <p:spPr>
          <a:xfrm rot="0">
            <a:off x="1334433" y="798832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7" id="337"/>
          <p:cNvSpPr txBox="true"/>
          <p:nvPr/>
        </p:nvSpPr>
        <p:spPr>
          <a:xfrm rot="0">
            <a:off x="1334433" y="819761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8" id="338"/>
          <p:cNvSpPr txBox="true"/>
          <p:nvPr/>
        </p:nvSpPr>
        <p:spPr>
          <a:xfrm rot="0">
            <a:off x="1334433" y="840690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39" id="339"/>
          <p:cNvSpPr txBox="true"/>
          <p:nvPr/>
        </p:nvSpPr>
        <p:spPr>
          <a:xfrm rot="0">
            <a:off x="1334433" y="861619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0" id="340"/>
          <p:cNvSpPr txBox="true"/>
          <p:nvPr/>
        </p:nvSpPr>
        <p:spPr>
          <a:xfrm rot="0">
            <a:off x="1334433" y="882547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1" id="341"/>
          <p:cNvSpPr txBox="true"/>
          <p:nvPr/>
        </p:nvSpPr>
        <p:spPr>
          <a:xfrm rot="0">
            <a:off x="1334433" y="903476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2" id="342"/>
          <p:cNvSpPr txBox="true"/>
          <p:nvPr/>
        </p:nvSpPr>
        <p:spPr>
          <a:xfrm rot="0">
            <a:off x="1334433" y="94533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3" id="343"/>
          <p:cNvSpPr txBox="true"/>
          <p:nvPr/>
        </p:nvSpPr>
        <p:spPr>
          <a:xfrm rot="0">
            <a:off x="1334433" y="924405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4" id="344"/>
          <p:cNvSpPr txBox="true"/>
          <p:nvPr/>
        </p:nvSpPr>
        <p:spPr>
          <a:xfrm rot="0">
            <a:off x="1334433" y="96626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5" id="345"/>
          <p:cNvSpPr txBox="true"/>
          <p:nvPr/>
        </p:nvSpPr>
        <p:spPr>
          <a:xfrm rot="0">
            <a:off x="1334433" y="987191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46" id="346"/>
          <p:cNvSpPr txBox="true"/>
          <p:nvPr/>
        </p:nvSpPr>
        <p:spPr>
          <a:xfrm rot="0">
            <a:off x="2167871" y="75780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347" id="347"/>
          <p:cNvSpPr txBox="true"/>
          <p:nvPr/>
        </p:nvSpPr>
        <p:spPr>
          <a:xfrm rot="0">
            <a:off x="2741609" y="75780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48" id="348"/>
          <p:cNvSpPr txBox="true"/>
          <p:nvPr/>
        </p:nvSpPr>
        <p:spPr>
          <a:xfrm rot="0">
            <a:off x="2167871" y="778733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349" id="349"/>
          <p:cNvSpPr txBox="true"/>
          <p:nvPr/>
        </p:nvSpPr>
        <p:spPr>
          <a:xfrm rot="0">
            <a:off x="2741609" y="77873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0" id="350"/>
          <p:cNvSpPr txBox="true"/>
          <p:nvPr/>
        </p:nvSpPr>
        <p:spPr>
          <a:xfrm rot="0">
            <a:off x="2167871" y="799662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351" id="351"/>
          <p:cNvSpPr txBox="true"/>
          <p:nvPr/>
        </p:nvSpPr>
        <p:spPr>
          <a:xfrm rot="0">
            <a:off x="2741609" y="79966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2" id="352"/>
          <p:cNvSpPr txBox="true"/>
          <p:nvPr/>
        </p:nvSpPr>
        <p:spPr>
          <a:xfrm rot="0">
            <a:off x="2167871" y="820591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353" id="353"/>
          <p:cNvSpPr txBox="true"/>
          <p:nvPr/>
        </p:nvSpPr>
        <p:spPr>
          <a:xfrm rot="0">
            <a:off x="2741609" y="82059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4" id="354"/>
          <p:cNvSpPr txBox="true"/>
          <p:nvPr/>
        </p:nvSpPr>
        <p:spPr>
          <a:xfrm rot="0">
            <a:off x="2167871" y="841519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355" id="355"/>
          <p:cNvSpPr txBox="true"/>
          <p:nvPr/>
        </p:nvSpPr>
        <p:spPr>
          <a:xfrm rot="0">
            <a:off x="2741609" y="841519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6" id="356"/>
          <p:cNvSpPr txBox="true"/>
          <p:nvPr/>
        </p:nvSpPr>
        <p:spPr>
          <a:xfrm rot="0">
            <a:off x="2167871" y="862448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357" id="357"/>
          <p:cNvSpPr txBox="true"/>
          <p:nvPr/>
        </p:nvSpPr>
        <p:spPr>
          <a:xfrm rot="0">
            <a:off x="2741609" y="86244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58" id="358"/>
          <p:cNvSpPr txBox="true"/>
          <p:nvPr/>
        </p:nvSpPr>
        <p:spPr>
          <a:xfrm rot="0">
            <a:off x="2167871" y="883377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359" id="359"/>
          <p:cNvSpPr txBox="true"/>
          <p:nvPr/>
        </p:nvSpPr>
        <p:spPr>
          <a:xfrm rot="0">
            <a:off x="2741609" y="88337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0" id="360"/>
          <p:cNvSpPr txBox="true"/>
          <p:nvPr/>
        </p:nvSpPr>
        <p:spPr>
          <a:xfrm rot="0">
            <a:off x="2167871" y="904305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361" id="361"/>
          <p:cNvSpPr txBox="true"/>
          <p:nvPr/>
        </p:nvSpPr>
        <p:spPr>
          <a:xfrm rot="0">
            <a:off x="2741609" y="904305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2" id="362"/>
          <p:cNvSpPr txBox="true"/>
          <p:nvPr/>
        </p:nvSpPr>
        <p:spPr>
          <a:xfrm rot="0">
            <a:off x="2167871" y="925234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363" id="363"/>
          <p:cNvSpPr txBox="true"/>
          <p:nvPr/>
        </p:nvSpPr>
        <p:spPr>
          <a:xfrm rot="0">
            <a:off x="2741609" y="925234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4" id="364"/>
          <p:cNvSpPr txBox="true"/>
          <p:nvPr/>
        </p:nvSpPr>
        <p:spPr>
          <a:xfrm rot="0">
            <a:off x="2154072" y="946163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365" id="365"/>
          <p:cNvSpPr txBox="true"/>
          <p:nvPr/>
        </p:nvSpPr>
        <p:spPr>
          <a:xfrm rot="0">
            <a:off x="2741609" y="946163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6" id="366"/>
          <p:cNvSpPr txBox="true"/>
          <p:nvPr/>
        </p:nvSpPr>
        <p:spPr>
          <a:xfrm rot="0">
            <a:off x="2151129" y="967921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367" id="367"/>
          <p:cNvSpPr txBox="true"/>
          <p:nvPr/>
        </p:nvSpPr>
        <p:spPr>
          <a:xfrm rot="0">
            <a:off x="2741609" y="967091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68" id="368"/>
          <p:cNvSpPr txBox="true"/>
          <p:nvPr/>
        </p:nvSpPr>
        <p:spPr>
          <a:xfrm rot="0">
            <a:off x="2151129" y="988020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369" id="369"/>
          <p:cNvSpPr txBox="true"/>
          <p:nvPr/>
        </p:nvSpPr>
        <p:spPr>
          <a:xfrm rot="0">
            <a:off x="2741609" y="98802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</a:t>
            </a:r>
          </a:p>
        </p:txBody>
      </p:sp>
      <p:sp>
        <p:nvSpPr>
          <p:cNvPr name="TextBox 370" id="370"/>
          <p:cNvSpPr txBox="true"/>
          <p:nvPr/>
        </p:nvSpPr>
        <p:spPr>
          <a:xfrm rot="0">
            <a:off x="3111182" y="756450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1" id="371"/>
          <p:cNvSpPr txBox="true"/>
          <p:nvPr/>
        </p:nvSpPr>
        <p:spPr>
          <a:xfrm rot="0">
            <a:off x="3111182" y="777379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2" id="372"/>
          <p:cNvSpPr txBox="true"/>
          <p:nvPr/>
        </p:nvSpPr>
        <p:spPr>
          <a:xfrm rot="0">
            <a:off x="3111182" y="798308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3" id="373"/>
          <p:cNvSpPr txBox="true"/>
          <p:nvPr/>
        </p:nvSpPr>
        <p:spPr>
          <a:xfrm rot="0">
            <a:off x="3111182" y="819236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4" id="374"/>
          <p:cNvSpPr txBox="true"/>
          <p:nvPr/>
        </p:nvSpPr>
        <p:spPr>
          <a:xfrm rot="0">
            <a:off x="3111182" y="840165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5" id="375"/>
          <p:cNvSpPr txBox="true"/>
          <p:nvPr/>
        </p:nvSpPr>
        <p:spPr>
          <a:xfrm rot="0">
            <a:off x="3111182" y="861094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6" id="376"/>
          <p:cNvSpPr txBox="true"/>
          <p:nvPr/>
        </p:nvSpPr>
        <p:spPr>
          <a:xfrm rot="0">
            <a:off x="3111182" y="882022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7" id="377"/>
          <p:cNvSpPr txBox="true"/>
          <p:nvPr/>
        </p:nvSpPr>
        <p:spPr>
          <a:xfrm rot="0">
            <a:off x="3111182" y="902951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8" id="378"/>
          <p:cNvSpPr txBox="true"/>
          <p:nvPr/>
        </p:nvSpPr>
        <p:spPr>
          <a:xfrm rot="0">
            <a:off x="3111182" y="944808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79" id="379"/>
          <p:cNvSpPr txBox="true"/>
          <p:nvPr/>
        </p:nvSpPr>
        <p:spPr>
          <a:xfrm rot="0">
            <a:off x="3111182" y="923880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80" id="380"/>
          <p:cNvSpPr txBox="true"/>
          <p:nvPr/>
        </p:nvSpPr>
        <p:spPr>
          <a:xfrm rot="0">
            <a:off x="3111182" y="965737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81" id="381"/>
          <p:cNvSpPr txBox="true"/>
          <p:nvPr/>
        </p:nvSpPr>
        <p:spPr>
          <a:xfrm rot="0">
            <a:off x="3111182" y="986666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382" id="382"/>
          <p:cNvSpPr txBox="true"/>
          <p:nvPr/>
        </p:nvSpPr>
        <p:spPr>
          <a:xfrm rot="0">
            <a:off x="3929058" y="756713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383" id="383"/>
          <p:cNvSpPr txBox="true"/>
          <p:nvPr/>
        </p:nvSpPr>
        <p:spPr>
          <a:xfrm rot="0">
            <a:off x="4502796" y="756713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84" id="384"/>
          <p:cNvSpPr txBox="true"/>
          <p:nvPr/>
        </p:nvSpPr>
        <p:spPr>
          <a:xfrm rot="0">
            <a:off x="3929058" y="777641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385" id="385"/>
          <p:cNvSpPr txBox="true"/>
          <p:nvPr/>
        </p:nvSpPr>
        <p:spPr>
          <a:xfrm rot="0">
            <a:off x="4502796" y="777641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86" id="386"/>
          <p:cNvSpPr txBox="true"/>
          <p:nvPr/>
        </p:nvSpPr>
        <p:spPr>
          <a:xfrm rot="0">
            <a:off x="3929058" y="7985704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387" id="387"/>
          <p:cNvSpPr txBox="true"/>
          <p:nvPr/>
        </p:nvSpPr>
        <p:spPr>
          <a:xfrm rot="0">
            <a:off x="4502796" y="798570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88" id="388"/>
          <p:cNvSpPr txBox="true"/>
          <p:nvPr/>
        </p:nvSpPr>
        <p:spPr>
          <a:xfrm rot="0">
            <a:off x="3929058" y="819499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389" id="389"/>
          <p:cNvSpPr txBox="true"/>
          <p:nvPr/>
        </p:nvSpPr>
        <p:spPr>
          <a:xfrm rot="0">
            <a:off x="4502796" y="819499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0" id="390"/>
          <p:cNvSpPr txBox="true"/>
          <p:nvPr/>
        </p:nvSpPr>
        <p:spPr>
          <a:xfrm rot="0">
            <a:off x="3929058" y="840427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391" id="391"/>
          <p:cNvSpPr txBox="true"/>
          <p:nvPr/>
        </p:nvSpPr>
        <p:spPr>
          <a:xfrm rot="0">
            <a:off x="4502796" y="840427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2" id="392"/>
          <p:cNvSpPr txBox="true"/>
          <p:nvPr/>
        </p:nvSpPr>
        <p:spPr>
          <a:xfrm rot="0">
            <a:off x="3929058" y="8613565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393" id="393"/>
          <p:cNvSpPr txBox="true"/>
          <p:nvPr/>
        </p:nvSpPr>
        <p:spPr>
          <a:xfrm rot="0">
            <a:off x="4502796" y="861356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4" id="394"/>
          <p:cNvSpPr txBox="true"/>
          <p:nvPr/>
        </p:nvSpPr>
        <p:spPr>
          <a:xfrm rot="0">
            <a:off x="3929058" y="882285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395" id="395"/>
          <p:cNvSpPr txBox="true"/>
          <p:nvPr/>
        </p:nvSpPr>
        <p:spPr>
          <a:xfrm rot="0">
            <a:off x="4502796" y="882285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6" id="396"/>
          <p:cNvSpPr txBox="true"/>
          <p:nvPr/>
        </p:nvSpPr>
        <p:spPr>
          <a:xfrm rot="0">
            <a:off x="3929058" y="903213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397" id="397"/>
          <p:cNvSpPr txBox="true"/>
          <p:nvPr/>
        </p:nvSpPr>
        <p:spPr>
          <a:xfrm rot="0">
            <a:off x="4502796" y="903213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398" id="398"/>
          <p:cNvSpPr txBox="true"/>
          <p:nvPr/>
        </p:nvSpPr>
        <p:spPr>
          <a:xfrm rot="0">
            <a:off x="3929058" y="924142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399" id="399"/>
          <p:cNvSpPr txBox="true"/>
          <p:nvPr/>
        </p:nvSpPr>
        <p:spPr>
          <a:xfrm rot="0">
            <a:off x="4502796" y="924142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400" id="400"/>
          <p:cNvSpPr txBox="true"/>
          <p:nvPr/>
        </p:nvSpPr>
        <p:spPr>
          <a:xfrm rot="0">
            <a:off x="3929058" y="945071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401" id="401"/>
          <p:cNvSpPr txBox="true"/>
          <p:nvPr/>
        </p:nvSpPr>
        <p:spPr>
          <a:xfrm rot="0">
            <a:off x="4502796" y="945071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402" id="402"/>
          <p:cNvSpPr txBox="true"/>
          <p:nvPr/>
        </p:nvSpPr>
        <p:spPr>
          <a:xfrm rot="0">
            <a:off x="3929058" y="966000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403" id="403"/>
          <p:cNvSpPr txBox="true"/>
          <p:nvPr/>
        </p:nvSpPr>
        <p:spPr>
          <a:xfrm rot="0">
            <a:off x="4502796" y="966000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404" id="404"/>
          <p:cNvSpPr txBox="true"/>
          <p:nvPr/>
        </p:nvSpPr>
        <p:spPr>
          <a:xfrm rot="0">
            <a:off x="3929058" y="986928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405" id="405"/>
          <p:cNvSpPr txBox="true"/>
          <p:nvPr/>
        </p:nvSpPr>
        <p:spPr>
          <a:xfrm rot="0">
            <a:off x="4502796" y="986928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</a:t>
            </a:r>
          </a:p>
        </p:txBody>
      </p:sp>
      <p:sp>
        <p:nvSpPr>
          <p:cNvPr name="TextBox 406" id="406"/>
          <p:cNvSpPr txBox="true"/>
          <p:nvPr/>
        </p:nvSpPr>
        <p:spPr>
          <a:xfrm rot="0">
            <a:off x="4782983" y="755451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07" id="407"/>
          <p:cNvSpPr txBox="true"/>
          <p:nvPr/>
        </p:nvSpPr>
        <p:spPr>
          <a:xfrm rot="0">
            <a:off x="4782983" y="776380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08" id="408"/>
          <p:cNvSpPr txBox="true"/>
          <p:nvPr/>
        </p:nvSpPr>
        <p:spPr>
          <a:xfrm rot="0">
            <a:off x="4782983" y="797308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09" id="409"/>
          <p:cNvSpPr txBox="true"/>
          <p:nvPr/>
        </p:nvSpPr>
        <p:spPr>
          <a:xfrm rot="0">
            <a:off x="4782983" y="818237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0" id="410"/>
          <p:cNvSpPr txBox="true"/>
          <p:nvPr/>
        </p:nvSpPr>
        <p:spPr>
          <a:xfrm rot="0">
            <a:off x="4782983" y="839166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1" id="411"/>
          <p:cNvSpPr txBox="true"/>
          <p:nvPr/>
        </p:nvSpPr>
        <p:spPr>
          <a:xfrm rot="0">
            <a:off x="4782983" y="86009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2" id="412"/>
          <p:cNvSpPr txBox="true"/>
          <p:nvPr/>
        </p:nvSpPr>
        <p:spPr>
          <a:xfrm rot="0">
            <a:off x="4782983" y="88102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3" id="413"/>
          <p:cNvSpPr txBox="true"/>
          <p:nvPr/>
        </p:nvSpPr>
        <p:spPr>
          <a:xfrm rot="0">
            <a:off x="4782983" y="90195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4" id="414"/>
          <p:cNvSpPr txBox="true"/>
          <p:nvPr/>
        </p:nvSpPr>
        <p:spPr>
          <a:xfrm rot="0">
            <a:off x="4782983" y="943809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5" id="415"/>
          <p:cNvSpPr txBox="true"/>
          <p:nvPr/>
        </p:nvSpPr>
        <p:spPr>
          <a:xfrm rot="0">
            <a:off x="4782983" y="92288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6" id="416"/>
          <p:cNvSpPr txBox="true"/>
          <p:nvPr/>
        </p:nvSpPr>
        <p:spPr>
          <a:xfrm rot="0">
            <a:off x="4782983" y="964738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7" id="417"/>
          <p:cNvSpPr txBox="true"/>
          <p:nvPr/>
        </p:nvSpPr>
        <p:spPr>
          <a:xfrm rot="0">
            <a:off x="4782983" y="985667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18" id="418"/>
          <p:cNvSpPr txBox="true"/>
          <p:nvPr/>
        </p:nvSpPr>
        <p:spPr>
          <a:xfrm rot="0">
            <a:off x="5654838" y="7550962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 x</a:t>
            </a:r>
          </a:p>
        </p:txBody>
      </p:sp>
      <p:sp>
        <p:nvSpPr>
          <p:cNvPr name="TextBox 419" id="419"/>
          <p:cNvSpPr txBox="true"/>
          <p:nvPr/>
        </p:nvSpPr>
        <p:spPr>
          <a:xfrm rot="0">
            <a:off x="6228576" y="755096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0" id="420"/>
          <p:cNvSpPr txBox="true"/>
          <p:nvPr/>
        </p:nvSpPr>
        <p:spPr>
          <a:xfrm rot="0">
            <a:off x="5654838" y="7760249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2 x</a:t>
            </a:r>
          </a:p>
        </p:txBody>
      </p:sp>
      <p:sp>
        <p:nvSpPr>
          <p:cNvPr name="TextBox 421" id="421"/>
          <p:cNvSpPr txBox="true"/>
          <p:nvPr/>
        </p:nvSpPr>
        <p:spPr>
          <a:xfrm rot="0">
            <a:off x="6228576" y="776024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2" id="422"/>
          <p:cNvSpPr txBox="true"/>
          <p:nvPr/>
        </p:nvSpPr>
        <p:spPr>
          <a:xfrm rot="0">
            <a:off x="5654838" y="7969536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3 x</a:t>
            </a:r>
          </a:p>
        </p:txBody>
      </p:sp>
      <p:sp>
        <p:nvSpPr>
          <p:cNvPr name="TextBox 423" id="423"/>
          <p:cNvSpPr txBox="true"/>
          <p:nvPr/>
        </p:nvSpPr>
        <p:spPr>
          <a:xfrm rot="0">
            <a:off x="6228576" y="796953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4" id="424"/>
          <p:cNvSpPr txBox="true"/>
          <p:nvPr/>
        </p:nvSpPr>
        <p:spPr>
          <a:xfrm rot="0">
            <a:off x="5654838" y="817882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4 x</a:t>
            </a:r>
          </a:p>
        </p:txBody>
      </p:sp>
      <p:sp>
        <p:nvSpPr>
          <p:cNvPr name="TextBox 425" id="425"/>
          <p:cNvSpPr txBox="true"/>
          <p:nvPr/>
        </p:nvSpPr>
        <p:spPr>
          <a:xfrm rot="0">
            <a:off x="6228576" y="817882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6" id="426"/>
          <p:cNvSpPr txBox="true"/>
          <p:nvPr/>
        </p:nvSpPr>
        <p:spPr>
          <a:xfrm rot="0">
            <a:off x="5654838" y="838811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5 x</a:t>
            </a:r>
          </a:p>
        </p:txBody>
      </p:sp>
      <p:sp>
        <p:nvSpPr>
          <p:cNvPr name="TextBox 427" id="427"/>
          <p:cNvSpPr txBox="true"/>
          <p:nvPr/>
        </p:nvSpPr>
        <p:spPr>
          <a:xfrm rot="0">
            <a:off x="6228576" y="838811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28" id="428"/>
          <p:cNvSpPr txBox="true"/>
          <p:nvPr/>
        </p:nvSpPr>
        <p:spPr>
          <a:xfrm rot="0">
            <a:off x="5654838" y="8597397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6 x</a:t>
            </a:r>
          </a:p>
        </p:txBody>
      </p:sp>
      <p:sp>
        <p:nvSpPr>
          <p:cNvPr name="TextBox 429" id="429"/>
          <p:cNvSpPr txBox="true"/>
          <p:nvPr/>
        </p:nvSpPr>
        <p:spPr>
          <a:xfrm rot="0">
            <a:off x="6228576" y="859739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0" id="430"/>
          <p:cNvSpPr txBox="true"/>
          <p:nvPr/>
        </p:nvSpPr>
        <p:spPr>
          <a:xfrm rot="0">
            <a:off x="5654838" y="8806683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7 x</a:t>
            </a:r>
          </a:p>
        </p:txBody>
      </p:sp>
      <p:sp>
        <p:nvSpPr>
          <p:cNvPr name="TextBox 431" id="431"/>
          <p:cNvSpPr txBox="true"/>
          <p:nvPr/>
        </p:nvSpPr>
        <p:spPr>
          <a:xfrm rot="0">
            <a:off x="6228576" y="880668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2" id="432"/>
          <p:cNvSpPr txBox="true"/>
          <p:nvPr/>
        </p:nvSpPr>
        <p:spPr>
          <a:xfrm rot="0">
            <a:off x="5654838" y="901597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8 x</a:t>
            </a:r>
          </a:p>
        </p:txBody>
      </p:sp>
      <p:sp>
        <p:nvSpPr>
          <p:cNvPr name="TextBox 433" id="433"/>
          <p:cNvSpPr txBox="true"/>
          <p:nvPr/>
        </p:nvSpPr>
        <p:spPr>
          <a:xfrm rot="0">
            <a:off x="6228576" y="901597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4" id="434"/>
          <p:cNvSpPr txBox="true"/>
          <p:nvPr/>
        </p:nvSpPr>
        <p:spPr>
          <a:xfrm rot="0">
            <a:off x="5661346" y="923880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9 x</a:t>
            </a:r>
          </a:p>
        </p:txBody>
      </p:sp>
      <p:sp>
        <p:nvSpPr>
          <p:cNvPr name="TextBox 435" id="435"/>
          <p:cNvSpPr txBox="true"/>
          <p:nvPr/>
        </p:nvSpPr>
        <p:spPr>
          <a:xfrm rot="0">
            <a:off x="6228576" y="922525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6" id="436"/>
          <p:cNvSpPr txBox="true"/>
          <p:nvPr/>
        </p:nvSpPr>
        <p:spPr>
          <a:xfrm rot="0">
            <a:off x="5661346" y="9426250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10 x</a:t>
            </a:r>
          </a:p>
        </p:txBody>
      </p:sp>
      <p:sp>
        <p:nvSpPr>
          <p:cNvPr name="TextBox 437" id="437"/>
          <p:cNvSpPr txBox="true"/>
          <p:nvPr/>
        </p:nvSpPr>
        <p:spPr>
          <a:xfrm rot="0">
            <a:off x="6228576" y="943454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38" id="438"/>
          <p:cNvSpPr txBox="true"/>
          <p:nvPr/>
        </p:nvSpPr>
        <p:spPr>
          <a:xfrm rot="0">
            <a:off x="5661346" y="9643831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11 x</a:t>
            </a:r>
          </a:p>
        </p:txBody>
      </p:sp>
      <p:sp>
        <p:nvSpPr>
          <p:cNvPr name="TextBox 439" id="439"/>
          <p:cNvSpPr txBox="true"/>
          <p:nvPr/>
        </p:nvSpPr>
        <p:spPr>
          <a:xfrm rot="0">
            <a:off x="6228576" y="964383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40" id="440"/>
          <p:cNvSpPr txBox="true"/>
          <p:nvPr/>
        </p:nvSpPr>
        <p:spPr>
          <a:xfrm rot="0">
            <a:off x="5661346" y="9853118"/>
            <a:ext cx="54401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 x</a:t>
            </a:r>
          </a:p>
        </p:txBody>
      </p:sp>
      <p:sp>
        <p:nvSpPr>
          <p:cNvPr name="TextBox 441" id="441"/>
          <p:cNvSpPr txBox="true"/>
          <p:nvPr/>
        </p:nvSpPr>
        <p:spPr>
          <a:xfrm rot="0">
            <a:off x="6228576" y="985311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12</a:t>
            </a:r>
          </a:p>
        </p:txBody>
      </p:sp>
      <p:sp>
        <p:nvSpPr>
          <p:cNvPr name="TextBox 442" id="442"/>
          <p:cNvSpPr txBox="true"/>
          <p:nvPr/>
        </p:nvSpPr>
        <p:spPr>
          <a:xfrm rot="0">
            <a:off x="6547461" y="754266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3" id="443"/>
          <p:cNvSpPr txBox="true"/>
          <p:nvPr/>
        </p:nvSpPr>
        <p:spPr>
          <a:xfrm rot="0">
            <a:off x="6547461" y="775195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4" id="444"/>
          <p:cNvSpPr txBox="true"/>
          <p:nvPr/>
        </p:nvSpPr>
        <p:spPr>
          <a:xfrm rot="0">
            <a:off x="6547461" y="7961241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5" id="445"/>
          <p:cNvSpPr txBox="true"/>
          <p:nvPr/>
        </p:nvSpPr>
        <p:spPr>
          <a:xfrm rot="0">
            <a:off x="6547461" y="8170528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6" id="446"/>
          <p:cNvSpPr txBox="true"/>
          <p:nvPr/>
        </p:nvSpPr>
        <p:spPr>
          <a:xfrm rot="0">
            <a:off x="6547461" y="8379815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7" id="447"/>
          <p:cNvSpPr txBox="true"/>
          <p:nvPr/>
        </p:nvSpPr>
        <p:spPr>
          <a:xfrm rot="0">
            <a:off x="6547461" y="8589102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8" id="448"/>
          <p:cNvSpPr txBox="true"/>
          <p:nvPr/>
        </p:nvSpPr>
        <p:spPr>
          <a:xfrm rot="0">
            <a:off x="6547461" y="8798389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49" id="449"/>
          <p:cNvSpPr txBox="true"/>
          <p:nvPr/>
        </p:nvSpPr>
        <p:spPr>
          <a:xfrm rot="0">
            <a:off x="6547461" y="9007676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50" id="450"/>
          <p:cNvSpPr txBox="true"/>
          <p:nvPr/>
        </p:nvSpPr>
        <p:spPr>
          <a:xfrm rot="0">
            <a:off x="6547461" y="9426250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51" id="451"/>
          <p:cNvSpPr txBox="true"/>
          <p:nvPr/>
        </p:nvSpPr>
        <p:spPr>
          <a:xfrm rot="0">
            <a:off x="6547461" y="9216963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52" id="452"/>
          <p:cNvSpPr txBox="true"/>
          <p:nvPr/>
        </p:nvSpPr>
        <p:spPr>
          <a:xfrm rot="0">
            <a:off x="6547461" y="9635537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TextBox 453" id="453"/>
          <p:cNvSpPr txBox="true"/>
          <p:nvPr/>
        </p:nvSpPr>
        <p:spPr>
          <a:xfrm rot="0">
            <a:off x="6547461" y="9844824"/>
            <a:ext cx="280187" cy="276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US" sz="1500" spc="208">
                <a:solidFill>
                  <a:srgbClr val="000000"/>
                </a:solidFill>
                <a:latin typeface="Julius Sans One"/>
                <a:ea typeface="Julius Sans One"/>
                <a:cs typeface="Julius Sans One"/>
                <a:sym typeface="Julius Sans One"/>
              </a:rPr>
              <a:t>=</a:t>
            </a:r>
          </a:p>
        </p:txBody>
      </p:sp>
      <p:sp>
        <p:nvSpPr>
          <p:cNvPr name="Freeform 454" id="454"/>
          <p:cNvSpPr/>
          <p:nvPr/>
        </p:nvSpPr>
        <p:spPr>
          <a:xfrm flipH="false" flipV="false" rot="2699999">
            <a:off x="6090322" y="537378"/>
            <a:ext cx="757908" cy="757908"/>
          </a:xfrm>
          <a:custGeom>
            <a:avLst/>
            <a:gdLst/>
            <a:ahLst/>
            <a:cxnLst/>
            <a:rect r="r" b="b" t="t" l="l"/>
            <a:pathLst>
              <a:path h="757908" w="757908">
                <a:moveTo>
                  <a:pt x="0" y="0"/>
                </a:moveTo>
                <a:lnTo>
                  <a:pt x="757908" y="0"/>
                </a:lnTo>
                <a:lnTo>
                  <a:pt x="757908" y="757907"/>
                </a:lnTo>
                <a:lnTo>
                  <a:pt x="0" y="757907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DAGZ1s79Nwk</dc:identifier>
  <dcterms:modified xsi:type="dcterms:W3CDTF">2011-08-01T06:04:30Z</dcterms:modified>
  <cp:revision>1</cp:revision>
  <dc:title>Times Tables Worksheet</dc:title>
</cp:coreProperties>
</file>