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Now Bold" charset="1" panose="00000800000000000000"/>
      <p:regular r:id="rId8"/>
    </p:embeddedFont>
    <p:embeddedFont>
      <p:font typeface="Now Heavy" charset="1" panose="00000A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6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94876" y="3332124"/>
            <a:ext cx="6403326" cy="6423876"/>
            <a:chOff x="0" y="0"/>
            <a:chExt cx="2947393" cy="29568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947393" cy="2956852"/>
            </a:xfrm>
            <a:custGeom>
              <a:avLst/>
              <a:gdLst/>
              <a:ahLst/>
              <a:cxnLst/>
              <a:rect r="r" b="b" t="t" l="l"/>
              <a:pathLst>
                <a:path h="2956852" w="2947393">
                  <a:moveTo>
                    <a:pt x="0" y="0"/>
                  </a:moveTo>
                  <a:lnTo>
                    <a:pt x="2947393" y="0"/>
                  </a:lnTo>
                  <a:lnTo>
                    <a:pt x="2947393" y="2956852"/>
                  </a:lnTo>
                  <a:lnTo>
                    <a:pt x="0" y="295685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83850" y="3332124"/>
            <a:ext cx="6414351" cy="6423876"/>
            <a:chOff x="0" y="0"/>
            <a:chExt cx="8552468" cy="8565168"/>
          </a:xfrm>
        </p:grpSpPr>
        <p:grpSp>
          <p:nvGrpSpPr>
            <p:cNvPr name="Group 5" id="5"/>
            <p:cNvGrpSpPr/>
            <p:nvPr/>
          </p:nvGrpSpPr>
          <p:grpSpPr>
            <a:xfrm rot="0">
              <a:off x="0" y="0"/>
              <a:ext cx="8552468" cy="8565168"/>
              <a:chOff x="0" y="0"/>
              <a:chExt cx="22296977" cy="22330087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22296977" cy="22330087"/>
              </a:xfrm>
              <a:custGeom>
                <a:avLst/>
                <a:gdLst/>
                <a:ahLst/>
                <a:cxnLst/>
                <a:rect r="r" b="b" t="t" l="l"/>
                <a:pathLst>
                  <a:path h="22330087" w="22296977">
                    <a:moveTo>
                      <a:pt x="0" y="0"/>
                    </a:moveTo>
                    <a:lnTo>
                      <a:pt x="0" y="22330087"/>
                    </a:lnTo>
                    <a:lnTo>
                      <a:pt x="22296977" y="22330087"/>
                    </a:lnTo>
                    <a:lnTo>
                      <a:pt x="22296977" y="0"/>
                    </a:lnTo>
                    <a:lnTo>
                      <a:pt x="0" y="0"/>
                    </a:lnTo>
                    <a:close/>
                    <a:moveTo>
                      <a:pt x="22236016" y="22269128"/>
                    </a:moveTo>
                    <a:lnTo>
                      <a:pt x="59690" y="22269128"/>
                    </a:lnTo>
                    <a:lnTo>
                      <a:pt x="59690" y="59690"/>
                    </a:lnTo>
                    <a:lnTo>
                      <a:pt x="22236016" y="59690"/>
                    </a:lnTo>
                    <a:lnTo>
                      <a:pt x="22236016" y="22269128"/>
                    </a:lnTo>
                    <a:close/>
                  </a:path>
                </a:pathLst>
              </a:custGeom>
              <a:solidFill>
                <a:srgbClr val="919191"/>
              </a:solidFill>
            </p:spPr>
          </p:sp>
        </p:grpSp>
        <p:sp>
          <p:nvSpPr>
            <p:cNvPr name="AutoShape 7" id="7"/>
            <p:cNvSpPr/>
            <p:nvPr/>
          </p:nvSpPr>
          <p:spPr>
            <a:xfrm rot="0">
              <a:off x="0" y="679976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" id="8"/>
            <p:cNvSpPr/>
            <p:nvPr/>
          </p:nvSpPr>
          <p:spPr>
            <a:xfrm rot="0">
              <a:off x="0" y="1336017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9" id="9"/>
            <p:cNvSpPr/>
            <p:nvPr/>
          </p:nvSpPr>
          <p:spPr>
            <a:xfrm rot="0">
              <a:off x="0" y="1992058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0" id="10"/>
            <p:cNvSpPr/>
            <p:nvPr/>
          </p:nvSpPr>
          <p:spPr>
            <a:xfrm rot="0">
              <a:off x="0" y="2648099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1" id="11"/>
            <p:cNvSpPr/>
            <p:nvPr/>
          </p:nvSpPr>
          <p:spPr>
            <a:xfrm rot="0">
              <a:off x="0" y="3304140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2" id="12"/>
            <p:cNvSpPr/>
            <p:nvPr/>
          </p:nvSpPr>
          <p:spPr>
            <a:xfrm rot="0">
              <a:off x="0" y="3960181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3" id="13"/>
            <p:cNvSpPr/>
            <p:nvPr/>
          </p:nvSpPr>
          <p:spPr>
            <a:xfrm rot="0">
              <a:off x="0" y="4616222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4" id="14"/>
            <p:cNvSpPr/>
            <p:nvPr/>
          </p:nvSpPr>
          <p:spPr>
            <a:xfrm rot="0">
              <a:off x="0" y="5272263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 rot="0">
              <a:off x="0" y="592830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6" id="16"/>
            <p:cNvSpPr/>
            <p:nvPr/>
          </p:nvSpPr>
          <p:spPr>
            <a:xfrm rot="0">
              <a:off x="0" y="6584345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7" id="17"/>
            <p:cNvSpPr/>
            <p:nvPr/>
          </p:nvSpPr>
          <p:spPr>
            <a:xfrm rot="0">
              <a:off x="0" y="7240386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8" id="18"/>
            <p:cNvSpPr/>
            <p:nvPr/>
          </p:nvSpPr>
          <p:spPr>
            <a:xfrm rot="0">
              <a:off x="0" y="7896427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9" id="19"/>
            <p:cNvSpPr/>
            <p:nvPr/>
          </p:nvSpPr>
          <p:spPr>
            <a:xfrm rot="-5400000">
              <a:off x="-3613843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0" id="20"/>
            <p:cNvSpPr/>
            <p:nvPr/>
          </p:nvSpPr>
          <p:spPr>
            <a:xfrm rot="-5400000">
              <a:off x="-2957802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1" id="21"/>
            <p:cNvSpPr/>
            <p:nvPr/>
          </p:nvSpPr>
          <p:spPr>
            <a:xfrm rot="-5400000">
              <a:off x="-2301761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2" id="22"/>
            <p:cNvSpPr/>
            <p:nvPr/>
          </p:nvSpPr>
          <p:spPr>
            <a:xfrm rot="-5400000">
              <a:off x="-1645720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3" id="23"/>
            <p:cNvSpPr/>
            <p:nvPr/>
          </p:nvSpPr>
          <p:spPr>
            <a:xfrm rot="-5400000">
              <a:off x="-989679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4" id="24"/>
            <p:cNvSpPr/>
            <p:nvPr/>
          </p:nvSpPr>
          <p:spPr>
            <a:xfrm rot="-5400000">
              <a:off x="-333638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5" id="25"/>
            <p:cNvSpPr/>
            <p:nvPr/>
          </p:nvSpPr>
          <p:spPr>
            <a:xfrm rot="-5400000">
              <a:off x="322403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6" id="26"/>
            <p:cNvSpPr/>
            <p:nvPr/>
          </p:nvSpPr>
          <p:spPr>
            <a:xfrm rot="-5400000">
              <a:off x="978444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7" id="27"/>
            <p:cNvSpPr/>
            <p:nvPr/>
          </p:nvSpPr>
          <p:spPr>
            <a:xfrm rot="-5400000">
              <a:off x="1634485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8" id="28"/>
            <p:cNvSpPr/>
            <p:nvPr/>
          </p:nvSpPr>
          <p:spPr>
            <a:xfrm rot="-5400000">
              <a:off x="2290526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 rot="-5400000">
              <a:off x="2946567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0" id="30"/>
            <p:cNvSpPr/>
            <p:nvPr/>
          </p:nvSpPr>
          <p:spPr>
            <a:xfrm rot="-5400000">
              <a:off x="3602608" y="4269884"/>
              <a:ext cx="8552468" cy="0"/>
            </a:xfrm>
            <a:prstGeom prst="line">
              <a:avLst/>
            </a:prstGeom>
            <a:ln cap="rnd" w="12700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31" id="31"/>
          <p:cNvGrpSpPr/>
          <p:nvPr/>
        </p:nvGrpSpPr>
        <p:grpSpPr>
          <a:xfrm rot="0">
            <a:off x="542265" y="473354"/>
            <a:ext cx="6455936" cy="401651"/>
            <a:chOff x="0" y="0"/>
            <a:chExt cx="2971609" cy="18487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2971610" cy="184876"/>
            </a:xfrm>
            <a:custGeom>
              <a:avLst/>
              <a:gdLst/>
              <a:ahLst/>
              <a:cxnLst/>
              <a:rect r="r" b="b" t="t" l="l"/>
              <a:pathLst>
                <a:path h="184876" w="2971610">
                  <a:moveTo>
                    <a:pt x="0" y="0"/>
                  </a:moveTo>
                  <a:lnTo>
                    <a:pt x="2971610" y="0"/>
                  </a:lnTo>
                  <a:lnTo>
                    <a:pt x="2971610" y="184876"/>
                  </a:lnTo>
                  <a:lnTo>
                    <a:pt x="0" y="18487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683523" y="539559"/>
            <a:ext cx="77652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Name: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490292" y="539559"/>
            <a:ext cx="77652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Date:</a:t>
            </a:r>
          </a:p>
        </p:txBody>
      </p:sp>
      <p:sp>
        <p:nvSpPr>
          <p:cNvPr name="AutoShape 35" id="35"/>
          <p:cNvSpPr/>
          <p:nvPr/>
        </p:nvSpPr>
        <p:spPr>
          <a:xfrm rot="0">
            <a:off x="1321266" y="770699"/>
            <a:ext cx="416902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6038795" y="761174"/>
            <a:ext cx="89883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7" id="37"/>
          <p:cNvGrpSpPr/>
          <p:nvPr/>
        </p:nvGrpSpPr>
        <p:grpSpPr>
          <a:xfrm rot="0">
            <a:off x="511705" y="1210423"/>
            <a:ext cx="6444911" cy="866874"/>
            <a:chOff x="0" y="0"/>
            <a:chExt cx="2966535" cy="39901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2966534" cy="399014"/>
            </a:xfrm>
            <a:custGeom>
              <a:avLst/>
              <a:gdLst/>
              <a:ahLst/>
              <a:cxnLst/>
              <a:rect r="r" b="b" t="t" l="l"/>
              <a:pathLst>
                <a:path h="399014" w="2966534">
                  <a:moveTo>
                    <a:pt x="0" y="0"/>
                  </a:moveTo>
                  <a:lnTo>
                    <a:pt x="2966534" y="0"/>
                  </a:lnTo>
                  <a:lnTo>
                    <a:pt x="2966534" y="399014"/>
                  </a:lnTo>
                  <a:lnTo>
                    <a:pt x="0" y="399014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39" id="39"/>
          <p:cNvSpPr/>
          <p:nvPr/>
        </p:nvSpPr>
        <p:spPr>
          <a:xfrm flipH="false" flipV="false" rot="-2434054">
            <a:off x="2627492" y="2354406"/>
            <a:ext cx="626995" cy="702843"/>
          </a:xfrm>
          <a:custGeom>
            <a:avLst/>
            <a:gdLst/>
            <a:ahLst/>
            <a:cxnLst/>
            <a:rect r="r" b="b" t="t" l="l"/>
            <a:pathLst>
              <a:path h="702843" w="626995">
                <a:moveTo>
                  <a:pt x="0" y="0"/>
                </a:moveTo>
                <a:lnTo>
                  <a:pt x="626995" y="0"/>
                </a:lnTo>
                <a:lnTo>
                  <a:pt x="626995" y="702844"/>
                </a:lnTo>
                <a:lnTo>
                  <a:pt x="0" y="7028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0" id="40"/>
          <p:cNvSpPr txBox="true"/>
          <p:nvPr/>
        </p:nvSpPr>
        <p:spPr>
          <a:xfrm rot="0">
            <a:off x="511705" y="1225762"/>
            <a:ext cx="6444911" cy="615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b="true" sz="35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УАҚЫТ КЕСТЕСІНІҢ ТОРЫ</a:t>
            </a:r>
          </a:p>
        </p:txBody>
      </p:sp>
      <p:sp>
        <p:nvSpPr>
          <p:cNvPr name="Freeform 41" id="41"/>
          <p:cNvSpPr/>
          <p:nvPr/>
        </p:nvSpPr>
        <p:spPr>
          <a:xfrm flipH="false" flipV="false" rot="0">
            <a:off x="3500149" y="2380710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2" id="42"/>
          <p:cNvSpPr txBox="true"/>
          <p:nvPr/>
        </p:nvSpPr>
        <p:spPr>
          <a:xfrm rot="0">
            <a:off x="583850" y="3317129"/>
            <a:ext cx="498961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60"/>
              </a:lnSpc>
            </a:pPr>
            <a:r>
              <a:rPr lang="en-US" b="true" sz="2900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x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082811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581772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2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499240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12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579695" y="340920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4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080734" y="340920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505472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6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004434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7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4503395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8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002356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9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501317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10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6000279" y="339777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11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042656" y="340920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5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83850" y="3875449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83850" y="4348547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2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83850" y="4855807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3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83850" y="5370932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4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583850" y="5857580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5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83850" y="6317367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6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583850" y="6819938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7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83850" y="731261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8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583850" y="7805289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9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583850" y="8297964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10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583850" y="8790640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11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83850" y="9278235"/>
            <a:ext cx="498961" cy="405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399">
                <a:solidFill>
                  <a:srgbClr val="000000"/>
                </a:solidFill>
                <a:latin typeface="Now Heavy"/>
                <a:ea typeface="Now Heavy"/>
                <a:cs typeface="Now Heavy"/>
                <a:sym typeface="Now Heavy"/>
              </a:rPr>
              <a:t>12</a:t>
            </a:r>
          </a:p>
        </p:txBody>
      </p:sp>
      <p:sp>
        <p:nvSpPr>
          <p:cNvPr name="Freeform 67" id="67"/>
          <p:cNvSpPr/>
          <p:nvPr/>
        </p:nvSpPr>
        <p:spPr>
          <a:xfrm flipH="false" flipV="false" rot="0">
            <a:off x="3500149" y="2705828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-2434054">
            <a:off x="4366254" y="2354406"/>
            <a:ext cx="626995" cy="702843"/>
          </a:xfrm>
          <a:custGeom>
            <a:avLst/>
            <a:gdLst/>
            <a:ahLst/>
            <a:cxnLst/>
            <a:rect r="r" b="b" t="t" l="l"/>
            <a:pathLst>
              <a:path h="702843" w="626995">
                <a:moveTo>
                  <a:pt x="0" y="0"/>
                </a:moveTo>
                <a:lnTo>
                  <a:pt x="626994" y="0"/>
                </a:lnTo>
                <a:lnTo>
                  <a:pt x="626994" y="702844"/>
                </a:lnTo>
                <a:lnTo>
                  <a:pt x="0" y="7028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1785628" y="2419140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1785628" y="2744258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5156257" y="2419140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5156257" y="2744258"/>
            <a:ext cx="517879" cy="248258"/>
          </a:xfrm>
          <a:custGeom>
            <a:avLst/>
            <a:gdLst/>
            <a:ahLst/>
            <a:cxnLst/>
            <a:rect r="r" b="b" t="t" l="l"/>
            <a:pathLst>
              <a:path h="248258" w="517879">
                <a:moveTo>
                  <a:pt x="0" y="0"/>
                </a:moveTo>
                <a:lnTo>
                  <a:pt x="517879" y="0"/>
                </a:lnTo>
                <a:lnTo>
                  <a:pt x="517879" y="248258"/>
                </a:lnTo>
                <a:lnTo>
                  <a:pt x="0" y="248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-2434054">
            <a:off x="6048076" y="2354406"/>
            <a:ext cx="626995" cy="702843"/>
          </a:xfrm>
          <a:custGeom>
            <a:avLst/>
            <a:gdLst/>
            <a:ahLst/>
            <a:cxnLst/>
            <a:rect r="r" b="b" t="t" l="l"/>
            <a:pathLst>
              <a:path h="702843" w="626995">
                <a:moveTo>
                  <a:pt x="0" y="0"/>
                </a:moveTo>
                <a:lnTo>
                  <a:pt x="626995" y="0"/>
                </a:lnTo>
                <a:lnTo>
                  <a:pt x="626995" y="702844"/>
                </a:lnTo>
                <a:lnTo>
                  <a:pt x="0" y="7028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-2434054">
            <a:off x="884929" y="2315976"/>
            <a:ext cx="626995" cy="702843"/>
          </a:xfrm>
          <a:custGeom>
            <a:avLst/>
            <a:gdLst/>
            <a:ahLst/>
            <a:cxnLst/>
            <a:rect r="r" b="b" t="t" l="l"/>
            <a:pathLst>
              <a:path h="702843" w="626995">
                <a:moveTo>
                  <a:pt x="0" y="0"/>
                </a:moveTo>
                <a:lnTo>
                  <a:pt x="626995" y="0"/>
                </a:lnTo>
                <a:lnTo>
                  <a:pt x="626995" y="702844"/>
                </a:lnTo>
                <a:lnTo>
                  <a:pt x="0" y="7028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5" id="75"/>
          <p:cNvGrpSpPr/>
          <p:nvPr/>
        </p:nvGrpSpPr>
        <p:grpSpPr>
          <a:xfrm rot="0">
            <a:off x="583850" y="9936000"/>
            <a:ext cx="6414351" cy="401651"/>
            <a:chOff x="0" y="0"/>
            <a:chExt cx="2952468" cy="184876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2952468" cy="184876"/>
            </a:xfrm>
            <a:custGeom>
              <a:avLst/>
              <a:gdLst/>
              <a:ahLst/>
              <a:cxnLst/>
              <a:rect r="r" b="b" t="t" l="l"/>
              <a:pathLst>
                <a:path h="184876" w="2952468">
                  <a:moveTo>
                    <a:pt x="0" y="0"/>
                  </a:moveTo>
                  <a:lnTo>
                    <a:pt x="2952468" y="0"/>
                  </a:lnTo>
                  <a:lnTo>
                    <a:pt x="2952468" y="184876"/>
                  </a:lnTo>
                  <a:lnTo>
                    <a:pt x="0" y="18487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77" id="77"/>
          <p:cNvSpPr txBox="true"/>
          <p:nvPr/>
        </p:nvSpPr>
        <p:spPr>
          <a:xfrm rot="0">
            <a:off x="669751" y="10002206"/>
            <a:ext cx="227123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Аяқтауға кететін уақыт:</a:t>
            </a:r>
          </a:p>
        </p:txBody>
      </p:sp>
      <p:sp>
        <p:nvSpPr>
          <p:cNvPr name="AutoShape 78" id="78"/>
          <p:cNvSpPr/>
          <p:nvPr/>
        </p:nvSpPr>
        <p:spPr>
          <a:xfrm rot="0">
            <a:off x="2829176" y="10233346"/>
            <a:ext cx="132413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9" id="79"/>
          <p:cNvSpPr txBox="true"/>
          <p:nvPr/>
        </p:nvSpPr>
        <p:spPr>
          <a:xfrm rot="0">
            <a:off x="4213061" y="10002206"/>
            <a:ext cx="78929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minutes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6167320" y="10002206"/>
            <a:ext cx="78929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seconds</a:t>
            </a:r>
          </a:p>
        </p:txBody>
      </p:sp>
      <p:sp>
        <p:nvSpPr>
          <p:cNvPr name="AutoShape 81" id="81"/>
          <p:cNvSpPr/>
          <p:nvPr/>
        </p:nvSpPr>
        <p:spPr>
          <a:xfrm rot="0">
            <a:off x="5038356" y="10223821"/>
            <a:ext cx="1036439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DAGZ2DvoQMQ</dc:identifier>
  <dcterms:modified xsi:type="dcterms:W3CDTF">2011-08-01T06:04:30Z</dcterms:modified>
  <cp:revision>1</cp:revision>
  <dc:title>Times Tables Grid Multiplication Worksheet</dc:title>
</cp:coreProperties>
</file>