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Jua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F167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22855" y="243246"/>
            <a:ext cx="7087712" cy="10205508"/>
            <a:chOff x="0" y="0"/>
            <a:chExt cx="2540076" cy="365742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40076" cy="3657424"/>
            </a:xfrm>
            <a:custGeom>
              <a:avLst/>
              <a:gdLst/>
              <a:ahLst/>
              <a:cxnLst/>
              <a:rect r="r" b="b" t="t" l="l"/>
              <a:pathLst>
                <a:path h="3657424" w="2540076">
                  <a:moveTo>
                    <a:pt x="0" y="0"/>
                  </a:moveTo>
                  <a:lnTo>
                    <a:pt x="2540076" y="0"/>
                  </a:lnTo>
                  <a:lnTo>
                    <a:pt x="2540076" y="3657424"/>
                  </a:lnTo>
                  <a:lnTo>
                    <a:pt x="0" y="3657424"/>
                  </a:lnTo>
                  <a:close/>
                </a:path>
              </a:pathLst>
            </a:custGeom>
            <a:solidFill>
              <a:srgbClr val="FCFCFC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76200"/>
              <a:ext cx="2540076" cy="37336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756034" y="1631313"/>
            <a:ext cx="6048000" cy="14288"/>
          </a:xfrm>
          <a:prstGeom prst="line">
            <a:avLst/>
          </a:prstGeom>
          <a:ln cap="flat" w="28575">
            <a:solidFill>
              <a:srgbClr val="04121C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449815" y="2479130"/>
          <a:ext cx="6631127" cy="7796910"/>
        </p:xfrm>
        <a:graphic>
          <a:graphicData uri="http://schemas.openxmlformats.org/drawingml/2006/table">
            <a:tbl>
              <a:tblPr/>
              <a:tblGrid>
                <a:gridCol w="751806"/>
                <a:gridCol w="912680"/>
                <a:gridCol w="4966641"/>
              </a:tblGrid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  <a:tr h="779691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540"/>
                        </a:lnSpc>
                        <a:defRPr/>
                      </a:pPr>
                      <a:endParaRPr lang="en-US" sz="1100"/>
                    </a:p>
                  </a:txBody>
                  <a:tcPr marL="38100" marR="38100" marT="38100" marB="38100" anchor="ctr">
                    <a:lnL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4F16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3FF"/>
                    </a:solidFill>
                  </a:tcPr>
                </a:tc>
              </a:tr>
            </a:tbl>
          </a:graphicData>
        </a:graphic>
      </p:graphicFrame>
      <p:sp>
        <p:nvSpPr>
          <p:cNvPr name="Freeform 7" id="7"/>
          <p:cNvSpPr/>
          <p:nvPr/>
        </p:nvSpPr>
        <p:spPr>
          <a:xfrm flipH="false" flipV="false" rot="0">
            <a:off x="1387167" y="2562223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6000" y="1195368"/>
            <a:ext cx="2138744" cy="4216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9"/>
              </a:lnSpc>
            </a:pPr>
            <a:r>
              <a:rPr lang="en-US" sz="2149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Name :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387167" y="481680"/>
            <a:ext cx="4604495" cy="396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Күнделікті әрекет – Уақытты айту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802337" y="1174082"/>
            <a:ext cx="1988408" cy="4215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17"/>
              </a:lnSpc>
            </a:pPr>
            <a:r>
              <a:rPr lang="en-US" sz="2155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Class  :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49815" y="1926588"/>
            <a:ext cx="6631127" cy="5784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spc="148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Күн тәртібін анықтаңыз, сағатты сызыңыз және сөйлемді жазыңыз!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51333" y="2698315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1.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51333" y="3479908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2.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51333" y="4263498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3.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51333" y="5017498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4.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51333" y="5841840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5.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51333" y="6606282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6.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51333" y="7389872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7.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1333" y="8172446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8.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51333" y="8955020"/>
            <a:ext cx="336024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9.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51333" y="9782838"/>
            <a:ext cx="527141" cy="2872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98"/>
              </a:lnSpc>
            </a:pPr>
            <a:r>
              <a:rPr lang="en-US" sz="1800" spc="167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10.</a:t>
            </a:r>
          </a:p>
        </p:txBody>
      </p:sp>
      <p:sp>
        <p:nvSpPr>
          <p:cNvPr name="Freeform 22" id="22"/>
          <p:cNvSpPr/>
          <p:nvPr/>
        </p:nvSpPr>
        <p:spPr>
          <a:xfrm flipH="false" flipV="false" rot="0">
            <a:off x="1387167" y="3343816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387167" y="4125410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8"/>
                </a:lnTo>
                <a:lnTo>
                  <a:pt x="0" y="5785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387167" y="4907003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1387167" y="5688596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387167" y="6470190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8"/>
                </a:lnTo>
                <a:lnTo>
                  <a:pt x="0" y="5785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387167" y="7251783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387167" y="8033376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387167" y="8814970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8"/>
                </a:lnTo>
                <a:lnTo>
                  <a:pt x="0" y="5785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387167" y="9596563"/>
            <a:ext cx="578509" cy="578509"/>
          </a:xfrm>
          <a:custGeom>
            <a:avLst/>
            <a:gdLst/>
            <a:ahLst/>
            <a:cxnLst/>
            <a:rect r="r" b="b" t="t" l="l"/>
            <a:pathLst>
              <a:path h="578509" w="578509">
                <a:moveTo>
                  <a:pt x="0" y="0"/>
                </a:moveTo>
                <a:lnTo>
                  <a:pt x="578508" y="0"/>
                </a:lnTo>
                <a:lnTo>
                  <a:pt x="578508" y="578509"/>
                </a:lnTo>
                <a:lnTo>
                  <a:pt x="0" y="5785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1" id="31"/>
          <p:cNvSpPr txBox="true"/>
          <p:nvPr/>
        </p:nvSpPr>
        <p:spPr>
          <a:xfrm rot="0">
            <a:off x="2305877" y="2688282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оянамын .................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2305877" y="3469876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душ қабылдаймын ..................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305877" y="4253466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таңғы ас ішемін ..................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2305877" y="5033062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мектепке барамын ..................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305877" y="5803740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түскі ас ішемін ..................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305877" y="6596249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ұйықтаймын..................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2305877" y="7407906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үй тапсырмасын орындаймын..................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305877" y="8159436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теледидар көремін..................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305877" y="8965574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кешкі ас ішемін..................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305877" y="9749164"/>
            <a:ext cx="4646748" cy="269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spc="130">
                <a:solidFill>
                  <a:srgbClr val="190110"/>
                </a:solidFill>
                <a:latin typeface="Jua"/>
                <a:ea typeface="Jua"/>
                <a:cs typeface="Jua"/>
                <a:sym typeface="Jua"/>
              </a:rPr>
              <a:t>Мен төсекке жатамын..................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DAGZtgZ5n4s</dc:identifier>
  <dcterms:modified xsi:type="dcterms:W3CDTF">2011-08-01T06:04:30Z</dcterms:modified>
  <cp:revision>1</cp:revision>
  <dc:title>Telling Time English Worksheet in Simple Style.</dc:title>
</cp:coreProperties>
</file>