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0693400" cy="7556500"/>
  <p:notesSz cx="6858000" cy="9144000"/>
  <p:embeddedFontLst>
    <p:embeddedFont>
      <p:font typeface="Glacial Indifference" charset="1" panose="0000000000000000000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6575" cy="7553325"/>
          </a:xfrm>
          <a:custGeom>
            <a:avLst/>
            <a:gdLst/>
            <a:ahLst/>
            <a:cxnLst/>
            <a:rect r="r" b="b" t="t" l="l"/>
            <a:pathLst>
              <a:path h="7553325" w="10696575">
                <a:moveTo>
                  <a:pt x="0" y="0"/>
                </a:moveTo>
                <a:lnTo>
                  <a:pt x="10696575" y="0"/>
                </a:lnTo>
                <a:lnTo>
                  <a:pt x="10696575" y="7553325"/>
                </a:lnTo>
                <a:lnTo>
                  <a:pt x="0" y="755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60" t="-1513" r="-8818" b="-1601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454235" y="3780000"/>
            <a:ext cx="10066098" cy="0"/>
          </a:xfrm>
          <a:prstGeom prst="line">
            <a:avLst/>
          </a:prstGeom>
          <a:ln cap="rnd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" id="4"/>
          <p:cNvSpPr/>
          <p:nvPr/>
        </p:nvSpPr>
        <p:spPr>
          <a:xfrm rot="5400000">
            <a:off x="1612495" y="3766103"/>
            <a:ext cx="7494805" cy="0"/>
          </a:xfrm>
          <a:prstGeom prst="line">
            <a:avLst/>
          </a:prstGeom>
          <a:ln cap="rnd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755025" y="300091"/>
            <a:ext cx="4302922" cy="3179779"/>
            <a:chOff x="0" y="0"/>
            <a:chExt cx="1980596" cy="146362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980596" cy="1463624"/>
            </a:xfrm>
            <a:custGeom>
              <a:avLst/>
              <a:gdLst/>
              <a:ahLst/>
              <a:cxnLst/>
              <a:rect r="r" b="b" t="t" l="l"/>
              <a:pathLst>
                <a:path h="1463624" w="1980596">
                  <a:moveTo>
                    <a:pt x="0" y="0"/>
                  </a:moveTo>
                  <a:lnTo>
                    <a:pt x="1980596" y="0"/>
                  </a:lnTo>
                  <a:lnTo>
                    <a:pt x="1980596" y="1463624"/>
                  </a:lnTo>
                  <a:lnTo>
                    <a:pt x="0" y="146362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5662349" y="300091"/>
            <a:ext cx="4302922" cy="3179779"/>
            <a:chOff x="0" y="0"/>
            <a:chExt cx="1980596" cy="146362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980596" cy="1463624"/>
            </a:xfrm>
            <a:custGeom>
              <a:avLst/>
              <a:gdLst/>
              <a:ahLst/>
              <a:cxnLst/>
              <a:rect r="r" b="b" t="t" l="l"/>
              <a:pathLst>
                <a:path h="1463624" w="1980596">
                  <a:moveTo>
                    <a:pt x="0" y="0"/>
                  </a:moveTo>
                  <a:lnTo>
                    <a:pt x="1980596" y="0"/>
                  </a:lnTo>
                  <a:lnTo>
                    <a:pt x="1980596" y="1463624"/>
                  </a:lnTo>
                  <a:lnTo>
                    <a:pt x="0" y="146362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740878" y="4120502"/>
            <a:ext cx="4302922" cy="3179779"/>
            <a:chOff x="0" y="0"/>
            <a:chExt cx="1980596" cy="146362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980596" cy="1463624"/>
            </a:xfrm>
            <a:custGeom>
              <a:avLst/>
              <a:gdLst/>
              <a:ahLst/>
              <a:cxnLst/>
              <a:rect r="r" b="b" t="t" l="l"/>
              <a:pathLst>
                <a:path h="1463624" w="1980596">
                  <a:moveTo>
                    <a:pt x="0" y="0"/>
                  </a:moveTo>
                  <a:lnTo>
                    <a:pt x="1980596" y="0"/>
                  </a:lnTo>
                  <a:lnTo>
                    <a:pt x="1980596" y="1463624"/>
                  </a:lnTo>
                  <a:lnTo>
                    <a:pt x="0" y="146362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648201" y="4120502"/>
            <a:ext cx="4302922" cy="3179779"/>
            <a:chOff x="0" y="0"/>
            <a:chExt cx="1980596" cy="146362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80596" cy="1463624"/>
            </a:xfrm>
            <a:custGeom>
              <a:avLst/>
              <a:gdLst/>
              <a:ahLst/>
              <a:cxnLst/>
              <a:rect r="r" b="b" t="t" l="l"/>
              <a:pathLst>
                <a:path h="1463624" w="1980596">
                  <a:moveTo>
                    <a:pt x="0" y="0"/>
                  </a:moveTo>
                  <a:lnTo>
                    <a:pt x="1980596" y="0"/>
                  </a:lnTo>
                  <a:lnTo>
                    <a:pt x="1980596" y="1463624"/>
                  </a:lnTo>
                  <a:lnTo>
                    <a:pt x="0" y="146362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818021">
            <a:off x="8462486" y="6087048"/>
            <a:ext cx="1397120" cy="1063558"/>
          </a:xfrm>
          <a:custGeom>
            <a:avLst/>
            <a:gdLst/>
            <a:ahLst/>
            <a:cxnLst/>
            <a:rect r="r" b="b" t="t" l="l"/>
            <a:pathLst>
              <a:path h="1063558" w="1397120">
                <a:moveTo>
                  <a:pt x="0" y="0"/>
                </a:moveTo>
                <a:lnTo>
                  <a:pt x="1397120" y="0"/>
                </a:lnTo>
                <a:lnTo>
                  <a:pt x="1397120" y="1063557"/>
                </a:lnTo>
                <a:lnTo>
                  <a:pt x="0" y="10635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04317">
            <a:off x="5828913" y="2236686"/>
            <a:ext cx="1186931" cy="1220494"/>
          </a:xfrm>
          <a:custGeom>
            <a:avLst/>
            <a:gdLst/>
            <a:ahLst/>
            <a:cxnLst/>
            <a:rect r="r" b="b" t="t" l="l"/>
            <a:pathLst>
              <a:path h="1220494" w="1186931">
                <a:moveTo>
                  <a:pt x="0" y="0"/>
                </a:moveTo>
                <a:lnTo>
                  <a:pt x="1186930" y="0"/>
                </a:lnTo>
                <a:lnTo>
                  <a:pt x="1186930" y="1220494"/>
                </a:lnTo>
                <a:lnTo>
                  <a:pt x="0" y="12204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821918" y="1889981"/>
            <a:ext cx="776634" cy="1399341"/>
          </a:xfrm>
          <a:custGeom>
            <a:avLst/>
            <a:gdLst/>
            <a:ahLst/>
            <a:cxnLst/>
            <a:rect r="r" b="b" t="t" l="l"/>
            <a:pathLst>
              <a:path h="1399341" w="776634">
                <a:moveTo>
                  <a:pt x="0" y="0"/>
                </a:moveTo>
                <a:lnTo>
                  <a:pt x="776634" y="0"/>
                </a:lnTo>
                <a:lnTo>
                  <a:pt x="776634" y="1399341"/>
                </a:lnTo>
                <a:lnTo>
                  <a:pt x="0" y="13993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1759001">
            <a:off x="3710152" y="6235981"/>
            <a:ext cx="1233707" cy="1162769"/>
          </a:xfrm>
          <a:custGeom>
            <a:avLst/>
            <a:gdLst/>
            <a:ahLst/>
            <a:cxnLst/>
            <a:rect r="r" b="b" t="t" l="l"/>
            <a:pathLst>
              <a:path h="1162769" w="1233707">
                <a:moveTo>
                  <a:pt x="0" y="0"/>
                </a:moveTo>
                <a:lnTo>
                  <a:pt x="1233707" y="0"/>
                </a:lnTo>
                <a:lnTo>
                  <a:pt x="1233707" y="1162769"/>
                </a:lnTo>
                <a:lnTo>
                  <a:pt x="0" y="116276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740878" y="561684"/>
            <a:ext cx="4288774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Көп сатылы теңдеуді шешіңіз.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55025" y="1425687"/>
            <a:ext cx="4274626" cy="762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7"/>
              </a:lnSpc>
            </a:pPr>
            <a:r>
              <a:rPr lang="en-US" sz="437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4x - 1 = 23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676496" y="561684"/>
            <a:ext cx="4288774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Solve the multi-step equation.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5690644" y="1425687"/>
            <a:ext cx="4274626" cy="762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7"/>
              </a:lnSpc>
            </a:pPr>
            <a:r>
              <a:rPr lang="en-US" sz="437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2(x - 5) = 32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61598" y="4382095"/>
            <a:ext cx="4288774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Көп сатылы теңдеуді шешіңіз.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740878" y="5246098"/>
            <a:ext cx="4309494" cy="762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7"/>
              </a:lnSpc>
            </a:pPr>
            <a:r>
              <a:rPr lang="en-US" sz="437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-7 = 3(2x + 8)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5648201" y="4382095"/>
            <a:ext cx="4302922" cy="3410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23"/>
              </a:lnSpc>
            </a:pPr>
            <a:r>
              <a:rPr lang="en-US" sz="1945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Көп сатылы теңдеуді шешіңіз.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662349" y="5246098"/>
            <a:ext cx="4288774" cy="762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27"/>
              </a:lnSpc>
            </a:pPr>
            <a:r>
              <a:rPr lang="en-US" sz="437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0.2x - 7 = 0.6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DAGZR6Gu8TU</dc:identifier>
  <dcterms:modified xsi:type="dcterms:W3CDTF">2011-08-01T06:04:30Z</dcterms:modified>
  <cp:revision>1</cp:revision>
  <dc:title>Solving Multi-Step Equations Task Card Template</dc:title>
</cp:coreProperties>
</file>