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andy Casual" charset="1" panose="00000500000000000000"/>
      <p:regular r:id="rId7"/>
    </p:embeddedFont>
    <p:embeddedFont>
      <p:font typeface="Canva Student Fon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8EE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64485" y="439271"/>
            <a:ext cx="6831030" cy="9813458"/>
            <a:chOff x="0" y="0"/>
            <a:chExt cx="6772183" cy="972891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31750" y="31750"/>
              <a:ext cx="6708683" cy="9665419"/>
            </a:xfrm>
            <a:custGeom>
              <a:avLst/>
              <a:gdLst/>
              <a:ahLst/>
              <a:cxnLst/>
              <a:rect r="r" b="b" t="t" l="l"/>
              <a:pathLst>
                <a:path h="9665419" w="6708683">
                  <a:moveTo>
                    <a:pt x="6615973" y="9665419"/>
                  </a:moveTo>
                  <a:lnTo>
                    <a:pt x="92710" y="9665419"/>
                  </a:lnTo>
                  <a:cubicBezTo>
                    <a:pt x="41910" y="9665419"/>
                    <a:pt x="0" y="9623508"/>
                    <a:pt x="0" y="9572708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6614703" y="0"/>
                  </a:lnTo>
                  <a:cubicBezTo>
                    <a:pt x="6665503" y="0"/>
                    <a:pt x="6707413" y="41910"/>
                    <a:pt x="6707413" y="92710"/>
                  </a:cubicBezTo>
                  <a:lnTo>
                    <a:pt x="6707413" y="9571438"/>
                  </a:lnTo>
                  <a:cubicBezTo>
                    <a:pt x="6708683" y="9623508"/>
                    <a:pt x="6666773" y="9665419"/>
                    <a:pt x="6615973" y="966541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772184" cy="9728919"/>
            </a:xfrm>
            <a:custGeom>
              <a:avLst/>
              <a:gdLst/>
              <a:ahLst/>
              <a:cxnLst/>
              <a:rect r="r" b="b" t="t" l="l"/>
              <a:pathLst>
                <a:path h="9728919" w="6772184">
                  <a:moveTo>
                    <a:pt x="6647723" y="59690"/>
                  </a:moveTo>
                  <a:cubicBezTo>
                    <a:pt x="6683283" y="59690"/>
                    <a:pt x="6712493" y="88900"/>
                    <a:pt x="6712493" y="124460"/>
                  </a:cubicBezTo>
                  <a:lnTo>
                    <a:pt x="6712493" y="9604459"/>
                  </a:lnTo>
                  <a:cubicBezTo>
                    <a:pt x="6712493" y="9640019"/>
                    <a:pt x="6683283" y="9669228"/>
                    <a:pt x="6647723" y="9669228"/>
                  </a:cubicBezTo>
                  <a:lnTo>
                    <a:pt x="124460" y="9669228"/>
                  </a:lnTo>
                  <a:cubicBezTo>
                    <a:pt x="88900" y="9669228"/>
                    <a:pt x="59690" y="9640019"/>
                    <a:pt x="59690" y="960445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647723" y="59690"/>
                  </a:lnTo>
                  <a:moveTo>
                    <a:pt x="664772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9604459"/>
                  </a:lnTo>
                  <a:cubicBezTo>
                    <a:pt x="0" y="9673038"/>
                    <a:pt x="55880" y="9728919"/>
                    <a:pt x="124460" y="9728919"/>
                  </a:cubicBezTo>
                  <a:lnTo>
                    <a:pt x="6647723" y="9728919"/>
                  </a:lnTo>
                  <a:cubicBezTo>
                    <a:pt x="6716303" y="9728919"/>
                    <a:pt x="6772184" y="9673038"/>
                    <a:pt x="6772184" y="9604459"/>
                  </a:cubicBezTo>
                  <a:lnTo>
                    <a:pt x="6772184" y="124460"/>
                  </a:lnTo>
                  <a:cubicBezTo>
                    <a:pt x="6772184" y="55880"/>
                    <a:pt x="6716303" y="0"/>
                    <a:pt x="664772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5" id="5"/>
          <p:cNvSpPr/>
          <p:nvPr/>
        </p:nvSpPr>
        <p:spPr>
          <a:xfrm rot="0">
            <a:off x="742455" y="756000"/>
            <a:ext cx="2311312" cy="0"/>
          </a:xfrm>
          <a:prstGeom prst="line">
            <a:avLst/>
          </a:prstGeom>
          <a:ln cap="rnd" w="352425">
            <a:solidFill>
              <a:srgbClr val="55ACEE">
                <a:alpha val="40784"/>
              </a:srgbClr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742455" y="1137989"/>
            <a:ext cx="2311312" cy="0"/>
          </a:xfrm>
          <a:prstGeom prst="line">
            <a:avLst/>
          </a:prstGeom>
          <a:ln cap="rnd" w="352425">
            <a:solidFill>
              <a:srgbClr val="55ACEE">
                <a:alpha val="40784"/>
              </a:srgbClr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894547" y="2886578"/>
            <a:ext cx="3043413" cy="1271352"/>
            <a:chOff x="0" y="0"/>
            <a:chExt cx="4778380" cy="199611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31750" y="31750"/>
              <a:ext cx="4714880" cy="1932616"/>
            </a:xfrm>
            <a:custGeom>
              <a:avLst/>
              <a:gdLst/>
              <a:ahLst/>
              <a:cxnLst/>
              <a:rect r="r" b="b" t="t" l="l"/>
              <a:pathLst>
                <a:path h="1932616" w="4714880">
                  <a:moveTo>
                    <a:pt x="4622170" y="1932616"/>
                  </a:moveTo>
                  <a:lnTo>
                    <a:pt x="92710" y="1932616"/>
                  </a:lnTo>
                  <a:cubicBezTo>
                    <a:pt x="41910" y="1932616"/>
                    <a:pt x="0" y="1890706"/>
                    <a:pt x="0" y="183990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620900" y="0"/>
                  </a:lnTo>
                  <a:cubicBezTo>
                    <a:pt x="4671700" y="0"/>
                    <a:pt x="4713610" y="41910"/>
                    <a:pt x="4713610" y="92710"/>
                  </a:cubicBezTo>
                  <a:lnTo>
                    <a:pt x="4713610" y="1838636"/>
                  </a:lnTo>
                  <a:cubicBezTo>
                    <a:pt x="4714880" y="1890706"/>
                    <a:pt x="4672970" y="1932616"/>
                    <a:pt x="4622170" y="193261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778380" cy="1996116"/>
            </a:xfrm>
            <a:custGeom>
              <a:avLst/>
              <a:gdLst/>
              <a:ahLst/>
              <a:cxnLst/>
              <a:rect r="r" b="b" t="t" l="l"/>
              <a:pathLst>
                <a:path h="1996116" w="4778380">
                  <a:moveTo>
                    <a:pt x="4653920" y="59690"/>
                  </a:moveTo>
                  <a:cubicBezTo>
                    <a:pt x="4689480" y="59690"/>
                    <a:pt x="4718690" y="88900"/>
                    <a:pt x="4718690" y="124460"/>
                  </a:cubicBezTo>
                  <a:lnTo>
                    <a:pt x="4718690" y="1871656"/>
                  </a:lnTo>
                  <a:cubicBezTo>
                    <a:pt x="4718690" y="1907216"/>
                    <a:pt x="4689480" y="1936426"/>
                    <a:pt x="4653920" y="1936426"/>
                  </a:cubicBezTo>
                  <a:lnTo>
                    <a:pt x="124460" y="1936426"/>
                  </a:lnTo>
                  <a:cubicBezTo>
                    <a:pt x="88900" y="1936426"/>
                    <a:pt x="59690" y="1907216"/>
                    <a:pt x="59690" y="187165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653920" y="59690"/>
                  </a:lnTo>
                  <a:moveTo>
                    <a:pt x="465392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871656"/>
                  </a:lnTo>
                  <a:cubicBezTo>
                    <a:pt x="0" y="1940236"/>
                    <a:pt x="55880" y="1996116"/>
                    <a:pt x="124460" y="1996116"/>
                  </a:cubicBezTo>
                  <a:lnTo>
                    <a:pt x="4653920" y="1996116"/>
                  </a:lnTo>
                  <a:cubicBezTo>
                    <a:pt x="4722500" y="1996116"/>
                    <a:pt x="4778380" y="1940236"/>
                    <a:pt x="4778380" y="1871656"/>
                  </a:cubicBezTo>
                  <a:lnTo>
                    <a:pt x="4778380" y="124460"/>
                  </a:lnTo>
                  <a:cubicBezTo>
                    <a:pt x="4778380" y="55880"/>
                    <a:pt x="4722500" y="0"/>
                    <a:pt x="4653920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3827589" y="3446207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8" y="0"/>
                </a:lnTo>
                <a:lnTo>
                  <a:pt x="160558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894547" y="4298705"/>
            <a:ext cx="3043413" cy="1271352"/>
            <a:chOff x="0" y="0"/>
            <a:chExt cx="4778380" cy="199611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31750" y="31750"/>
              <a:ext cx="4714880" cy="1932616"/>
            </a:xfrm>
            <a:custGeom>
              <a:avLst/>
              <a:gdLst/>
              <a:ahLst/>
              <a:cxnLst/>
              <a:rect r="r" b="b" t="t" l="l"/>
              <a:pathLst>
                <a:path h="1932616" w="4714880">
                  <a:moveTo>
                    <a:pt x="4622170" y="1932616"/>
                  </a:moveTo>
                  <a:lnTo>
                    <a:pt x="92710" y="1932616"/>
                  </a:lnTo>
                  <a:cubicBezTo>
                    <a:pt x="41910" y="1932616"/>
                    <a:pt x="0" y="1890706"/>
                    <a:pt x="0" y="183990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620900" y="0"/>
                  </a:lnTo>
                  <a:cubicBezTo>
                    <a:pt x="4671700" y="0"/>
                    <a:pt x="4713610" y="41910"/>
                    <a:pt x="4713610" y="92710"/>
                  </a:cubicBezTo>
                  <a:lnTo>
                    <a:pt x="4713610" y="1838636"/>
                  </a:lnTo>
                  <a:cubicBezTo>
                    <a:pt x="4714880" y="1890706"/>
                    <a:pt x="4672970" y="1932616"/>
                    <a:pt x="4622170" y="193261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778380" cy="1996116"/>
            </a:xfrm>
            <a:custGeom>
              <a:avLst/>
              <a:gdLst/>
              <a:ahLst/>
              <a:cxnLst/>
              <a:rect r="r" b="b" t="t" l="l"/>
              <a:pathLst>
                <a:path h="1996116" w="4778380">
                  <a:moveTo>
                    <a:pt x="4653920" y="59690"/>
                  </a:moveTo>
                  <a:cubicBezTo>
                    <a:pt x="4689480" y="59690"/>
                    <a:pt x="4718690" y="88900"/>
                    <a:pt x="4718690" y="124460"/>
                  </a:cubicBezTo>
                  <a:lnTo>
                    <a:pt x="4718690" y="1871656"/>
                  </a:lnTo>
                  <a:cubicBezTo>
                    <a:pt x="4718690" y="1907216"/>
                    <a:pt x="4689480" y="1936426"/>
                    <a:pt x="4653920" y="1936426"/>
                  </a:cubicBezTo>
                  <a:lnTo>
                    <a:pt x="124460" y="1936426"/>
                  </a:lnTo>
                  <a:cubicBezTo>
                    <a:pt x="88900" y="1936426"/>
                    <a:pt x="59690" y="1907216"/>
                    <a:pt x="59690" y="187165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653920" y="59690"/>
                  </a:lnTo>
                  <a:moveTo>
                    <a:pt x="465392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871656"/>
                  </a:lnTo>
                  <a:cubicBezTo>
                    <a:pt x="0" y="1940236"/>
                    <a:pt x="55880" y="1996116"/>
                    <a:pt x="124460" y="1996116"/>
                  </a:cubicBezTo>
                  <a:lnTo>
                    <a:pt x="4653920" y="1996116"/>
                  </a:lnTo>
                  <a:cubicBezTo>
                    <a:pt x="4722500" y="1996116"/>
                    <a:pt x="4778380" y="1940236"/>
                    <a:pt x="4778380" y="1871656"/>
                  </a:cubicBezTo>
                  <a:lnTo>
                    <a:pt x="4778380" y="124460"/>
                  </a:lnTo>
                  <a:cubicBezTo>
                    <a:pt x="4778380" y="55880"/>
                    <a:pt x="4722500" y="0"/>
                    <a:pt x="4653920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Freeform 14" id="14"/>
          <p:cNvSpPr/>
          <p:nvPr/>
        </p:nvSpPr>
        <p:spPr>
          <a:xfrm flipH="false" flipV="false" rot="0">
            <a:off x="3827589" y="4858335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8" y="0"/>
                </a:lnTo>
                <a:lnTo>
                  <a:pt x="160558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894547" y="5712932"/>
            <a:ext cx="3043413" cy="1271352"/>
            <a:chOff x="0" y="0"/>
            <a:chExt cx="4778380" cy="199611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31750" y="31750"/>
              <a:ext cx="4714880" cy="1932616"/>
            </a:xfrm>
            <a:custGeom>
              <a:avLst/>
              <a:gdLst/>
              <a:ahLst/>
              <a:cxnLst/>
              <a:rect r="r" b="b" t="t" l="l"/>
              <a:pathLst>
                <a:path h="1932616" w="4714880">
                  <a:moveTo>
                    <a:pt x="4622170" y="1932616"/>
                  </a:moveTo>
                  <a:lnTo>
                    <a:pt x="92710" y="1932616"/>
                  </a:lnTo>
                  <a:cubicBezTo>
                    <a:pt x="41910" y="1932616"/>
                    <a:pt x="0" y="1890706"/>
                    <a:pt x="0" y="183990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620900" y="0"/>
                  </a:lnTo>
                  <a:cubicBezTo>
                    <a:pt x="4671700" y="0"/>
                    <a:pt x="4713610" y="41910"/>
                    <a:pt x="4713610" y="92710"/>
                  </a:cubicBezTo>
                  <a:lnTo>
                    <a:pt x="4713610" y="1838636"/>
                  </a:lnTo>
                  <a:cubicBezTo>
                    <a:pt x="4714880" y="1890706"/>
                    <a:pt x="4672970" y="1932616"/>
                    <a:pt x="4622170" y="193261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4778380" cy="1996116"/>
            </a:xfrm>
            <a:custGeom>
              <a:avLst/>
              <a:gdLst/>
              <a:ahLst/>
              <a:cxnLst/>
              <a:rect r="r" b="b" t="t" l="l"/>
              <a:pathLst>
                <a:path h="1996116" w="4778380">
                  <a:moveTo>
                    <a:pt x="4653920" y="59690"/>
                  </a:moveTo>
                  <a:cubicBezTo>
                    <a:pt x="4689480" y="59690"/>
                    <a:pt x="4718690" y="88900"/>
                    <a:pt x="4718690" y="124460"/>
                  </a:cubicBezTo>
                  <a:lnTo>
                    <a:pt x="4718690" y="1871656"/>
                  </a:lnTo>
                  <a:cubicBezTo>
                    <a:pt x="4718690" y="1907216"/>
                    <a:pt x="4689480" y="1936426"/>
                    <a:pt x="4653920" y="1936426"/>
                  </a:cubicBezTo>
                  <a:lnTo>
                    <a:pt x="124460" y="1936426"/>
                  </a:lnTo>
                  <a:cubicBezTo>
                    <a:pt x="88900" y="1936426"/>
                    <a:pt x="59690" y="1907216"/>
                    <a:pt x="59690" y="187165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653920" y="59690"/>
                  </a:lnTo>
                  <a:moveTo>
                    <a:pt x="465392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871656"/>
                  </a:lnTo>
                  <a:cubicBezTo>
                    <a:pt x="0" y="1940236"/>
                    <a:pt x="55880" y="1996116"/>
                    <a:pt x="124460" y="1996116"/>
                  </a:cubicBezTo>
                  <a:lnTo>
                    <a:pt x="4653920" y="1996116"/>
                  </a:lnTo>
                  <a:cubicBezTo>
                    <a:pt x="4722500" y="1996116"/>
                    <a:pt x="4778380" y="1940236"/>
                    <a:pt x="4778380" y="1871656"/>
                  </a:cubicBezTo>
                  <a:lnTo>
                    <a:pt x="4778380" y="124460"/>
                  </a:lnTo>
                  <a:cubicBezTo>
                    <a:pt x="4778380" y="55880"/>
                    <a:pt x="4722500" y="0"/>
                    <a:pt x="4653920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3827589" y="6272562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8" y="0"/>
                </a:lnTo>
                <a:lnTo>
                  <a:pt x="160558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894547" y="7127160"/>
            <a:ext cx="3043413" cy="1271352"/>
            <a:chOff x="0" y="0"/>
            <a:chExt cx="4778380" cy="199611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4714880" cy="1932616"/>
            </a:xfrm>
            <a:custGeom>
              <a:avLst/>
              <a:gdLst/>
              <a:ahLst/>
              <a:cxnLst/>
              <a:rect r="r" b="b" t="t" l="l"/>
              <a:pathLst>
                <a:path h="1932616" w="4714880">
                  <a:moveTo>
                    <a:pt x="4622170" y="1932616"/>
                  </a:moveTo>
                  <a:lnTo>
                    <a:pt x="92710" y="1932616"/>
                  </a:lnTo>
                  <a:cubicBezTo>
                    <a:pt x="41910" y="1932616"/>
                    <a:pt x="0" y="1890706"/>
                    <a:pt x="0" y="183990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620900" y="0"/>
                  </a:lnTo>
                  <a:cubicBezTo>
                    <a:pt x="4671700" y="0"/>
                    <a:pt x="4713610" y="41910"/>
                    <a:pt x="4713610" y="92710"/>
                  </a:cubicBezTo>
                  <a:lnTo>
                    <a:pt x="4713610" y="1838636"/>
                  </a:lnTo>
                  <a:cubicBezTo>
                    <a:pt x="4714880" y="1890706"/>
                    <a:pt x="4672970" y="1932616"/>
                    <a:pt x="4622170" y="193261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778380" cy="1996116"/>
            </a:xfrm>
            <a:custGeom>
              <a:avLst/>
              <a:gdLst/>
              <a:ahLst/>
              <a:cxnLst/>
              <a:rect r="r" b="b" t="t" l="l"/>
              <a:pathLst>
                <a:path h="1996116" w="4778380">
                  <a:moveTo>
                    <a:pt x="4653920" y="59690"/>
                  </a:moveTo>
                  <a:cubicBezTo>
                    <a:pt x="4689480" y="59690"/>
                    <a:pt x="4718690" y="88900"/>
                    <a:pt x="4718690" y="124460"/>
                  </a:cubicBezTo>
                  <a:lnTo>
                    <a:pt x="4718690" y="1871656"/>
                  </a:lnTo>
                  <a:cubicBezTo>
                    <a:pt x="4718690" y="1907216"/>
                    <a:pt x="4689480" y="1936426"/>
                    <a:pt x="4653920" y="1936426"/>
                  </a:cubicBezTo>
                  <a:lnTo>
                    <a:pt x="124460" y="1936426"/>
                  </a:lnTo>
                  <a:cubicBezTo>
                    <a:pt x="88900" y="1936426"/>
                    <a:pt x="59690" y="1907216"/>
                    <a:pt x="59690" y="187165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653920" y="59690"/>
                  </a:lnTo>
                  <a:moveTo>
                    <a:pt x="465392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871656"/>
                  </a:lnTo>
                  <a:cubicBezTo>
                    <a:pt x="0" y="1940236"/>
                    <a:pt x="55880" y="1996116"/>
                    <a:pt x="124460" y="1996116"/>
                  </a:cubicBezTo>
                  <a:lnTo>
                    <a:pt x="4653920" y="1996116"/>
                  </a:lnTo>
                  <a:cubicBezTo>
                    <a:pt x="4722500" y="1996116"/>
                    <a:pt x="4778380" y="1940236"/>
                    <a:pt x="4778380" y="1871656"/>
                  </a:cubicBezTo>
                  <a:lnTo>
                    <a:pt x="4778380" y="124460"/>
                  </a:lnTo>
                  <a:cubicBezTo>
                    <a:pt x="4778380" y="55880"/>
                    <a:pt x="4722500" y="0"/>
                    <a:pt x="4653920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Freeform 22" id="22"/>
          <p:cNvSpPr/>
          <p:nvPr/>
        </p:nvSpPr>
        <p:spPr>
          <a:xfrm flipH="false" flipV="false" rot="0">
            <a:off x="3827589" y="7686789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8" y="0"/>
                </a:lnTo>
                <a:lnTo>
                  <a:pt x="160558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894547" y="8541387"/>
            <a:ext cx="3043413" cy="1271352"/>
            <a:chOff x="0" y="0"/>
            <a:chExt cx="4778380" cy="1996116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31750" y="31750"/>
              <a:ext cx="4714880" cy="1932616"/>
            </a:xfrm>
            <a:custGeom>
              <a:avLst/>
              <a:gdLst/>
              <a:ahLst/>
              <a:cxnLst/>
              <a:rect r="r" b="b" t="t" l="l"/>
              <a:pathLst>
                <a:path h="1932616" w="4714880">
                  <a:moveTo>
                    <a:pt x="4622170" y="1932616"/>
                  </a:moveTo>
                  <a:lnTo>
                    <a:pt x="92710" y="1932616"/>
                  </a:lnTo>
                  <a:cubicBezTo>
                    <a:pt x="41910" y="1932616"/>
                    <a:pt x="0" y="1890706"/>
                    <a:pt x="0" y="183990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620900" y="0"/>
                  </a:lnTo>
                  <a:cubicBezTo>
                    <a:pt x="4671700" y="0"/>
                    <a:pt x="4713610" y="41910"/>
                    <a:pt x="4713610" y="92710"/>
                  </a:cubicBezTo>
                  <a:lnTo>
                    <a:pt x="4713610" y="1838636"/>
                  </a:lnTo>
                  <a:cubicBezTo>
                    <a:pt x="4714880" y="1890706"/>
                    <a:pt x="4672970" y="1932616"/>
                    <a:pt x="4622170" y="193261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4778380" cy="1996116"/>
            </a:xfrm>
            <a:custGeom>
              <a:avLst/>
              <a:gdLst/>
              <a:ahLst/>
              <a:cxnLst/>
              <a:rect r="r" b="b" t="t" l="l"/>
              <a:pathLst>
                <a:path h="1996116" w="4778380">
                  <a:moveTo>
                    <a:pt x="4653920" y="59690"/>
                  </a:moveTo>
                  <a:cubicBezTo>
                    <a:pt x="4689480" y="59690"/>
                    <a:pt x="4718690" y="88900"/>
                    <a:pt x="4718690" y="124460"/>
                  </a:cubicBezTo>
                  <a:lnTo>
                    <a:pt x="4718690" y="1871656"/>
                  </a:lnTo>
                  <a:cubicBezTo>
                    <a:pt x="4718690" y="1907216"/>
                    <a:pt x="4689480" y="1936426"/>
                    <a:pt x="4653920" y="1936426"/>
                  </a:cubicBezTo>
                  <a:lnTo>
                    <a:pt x="124460" y="1936426"/>
                  </a:lnTo>
                  <a:cubicBezTo>
                    <a:pt x="88900" y="1936426"/>
                    <a:pt x="59690" y="1907216"/>
                    <a:pt x="59690" y="187165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653920" y="59690"/>
                  </a:lnTo>
                  <a:moveTo>
                    <a:pt x="465392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871656"/>
                  </a:lnTo>
                  <a:cubicBezTo>
                    <a:pt x="0" y="1940236"/>
                    <a:pt x="55880" y="1996116"/>
                    <a:pt x="124460" y="1996116"/>
                  </a:cubicBezTo>
                  <a:lnTo>
                    <a:pt x="4653920" y="1996116"/>
                  </a:lnTo>
                  <a:cubicBezTo>
                    <a:pt x="4722500" y="1996116"/>
                    <a:pt x="4778380" y="1940236"/>
                    <a:pt x="4778380" y="1871656"/>
                  </a:cubicBezTo>
                  <a:lnTo>
                    <a:pt x="4778380" y="124460"/>
                  </a:lnTo>
                  <a:cubicBezTo>
                    <a:pt x="4778380" y="55880"/>
                    <a:pt x="4722500" y="0"/>
                    <a:pt x="4653920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Freeform 26" id="26"/>
          <p:cNvSpPr/>
          <p:nvPr/>
        </p:nvSpPr>
        <p:spPr>
          <a:xfrm flipH="false" flipV="false" rot="0">
            <a:off x="3827589" y="9101017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8" y="0"/>
                </a:lnTo>
                <a:lnTo>
                  <a:pt x="160558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073301" y="3065501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8" y="0"/>
                </a:lnTo>
                <a:lnTo>
                  <a:pt x="453328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226524" y="8928581"/>
            <a:ext cx="524626" cy="496964"/>
          </a:xfrm>
          <a:custGeom>
            <a:avLst/>
            <a:gdLst/>
            <a:ahLst/>
            <a:cxnLst/>
            <a:rect r="r" b="b" t="t" l="l"/>
            <a:pathLst>
              <a:path h="496964" w="524626">
                <a:moveTo>
                  <a:pt x="0" y="0"/>
                </a:moveTo>
                <a:lnTo>
                  <a:pt x="524625" y="0"/>
                </a:lnTo>
                <a:lnTo>
                  <a:pt x="524625" y="496964"/>
                </a:lnTo>
                <a:lnTo>
                  <a:pt x="0" y="49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241131" y="7279560"/>
            <a:ext cx="487263" cy="529633"/>
          </a:xfrm>
          <a:custGeom>
            <a:avLst/>
            <a:gdLst/>
            <a:ahLst/>
            <a:cxnLst/>
            <a:rect r="r" b="b" t="t" l="l"/>
            <a:pathLst>
              <a:path h="529633" w="487263">
                <a:moveTo>
                  <a:pt x="0" y="0"/>
                </a:moveTo>
                <a:lnTo>
                  <a:pt x="487263" y="0"/>
                </a:lnTo>
                <a:lnTo>
                  <a:pt x="487263" y="529633"/>
                </a:lnTo>
                <a:lnTo>
                  <a:pt x="0" y="52963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057869" y="4454720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1"/>
                </a:lnTo>
                <a:lnTo>
                  <a:pt x="0" y="4980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277489" y="5929331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7"/>
                </a:lnTo>
                <a:lnTo>
                  <a:pt x="0" y="4192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997028" y="1668207"/>
            <a:ext cx="5565943" cy="42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1-ден 10-Ға Дейінгі Сандарды санау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817030" y="2401437"/>
            <a:ext cx="6055826" cy="494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80"/>
              </a:lnSpc>
            </a:pPr>
            <a:r>
              <a:rPr lang="en-US" sz="2000">
                <a:solidFill>
                  <a:srgbClr val="283349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Теңіз жануарларының санын санап, оны сандармен сәйкестендіріңіз!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969443" y="733775"/>
            <a:ext cx="440564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283349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Name    :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69443" y="1115765"/>
            <a:ext cx="440564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283349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Date     :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5035897" y="2886578"/>
            <a:ext cx="1768103" cy="1271352"/>
            <a:chOff x="0" y="0"/>
            <a:chExt cx="2556963" cy="183858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31750" y="31750"/>
              <a:ext cx="2493463" cy="1775081"/>
            </a:xfrm>
            <a:custGeom>
              <a:avLst/>
              <a:gdLst/>
              <a:ahLst/>
              <a:cxnLst/>
              <a:rect r="r" b="b" t="t" l="l"/>
              <a:pathLst>
                <a:path h="1775081" w="2493463">
                  <a:moveTo>
                    <a:pt x="2400753" y="1775081"/>
                  </a:moveTo>
                  <a:lnTo>
                    <a:pt x="92710" y="1775081"/>
                  </a:lnTo>
                  <a:cubicBezTo>
                    <a:pt x="41910" y="1775081"/>
                    <a:pt x="0" y="1733172"/>
                    <a:pt x="0" y="168237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399483" y="0"/>
                  </a:lnTo>
                  <a:cubicBezTo>
                    <a:pt x="2450283" y="0"/>
                    <a:pt x="2492193" y="41910"/>
                    <a:pt x="2492193" y="92710"/>
                  </a:cubicBezTo>
                  <a:lnTo>
                    <a:pt x="2492193" y="1681101"/>
                  </a:lnTo>
                  <a:cubicBezTo>
                    <a:pt x="2493463" y="1733172"/>
                    <a:pt x="2451553" y="1775081"/>
                    <a:pt x="2400753" y="17750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2556963" cy="1838582"/>
            </a:xfrm>
            <a:custGeom>
              <a:avLst/>
              <a:gdLst/>
              <a:ahLst/>
              <a:cxnLst/>
              <a:rect r="r" b="b" t="t" l="l"/>
              <a:pathLst>
                <a:path h="1838582" w="2556963">
                  <a:moveTo>
                    <a:pt x="2432503" y="59690"/>
                  </a:moveTo>
                  <a:cubicBezTo>
                    <a:pt x="2468063" y="59690"/>
                    <a:pt x="2497273" y="88900"/>
                    <a:pt x="2497273" y="124460"/>
                  </a:cubicBezTo>
                  <a:lnTo>
                    <a:pt x="2497273" y="1714122"/>
                  </a:lnTo>
                  <a:cubicBezTo>
                    <a:pt x="2497273" y="1749682"/>
                    <a:pt x="2468063" y="1778891"/>
                    <a:pt x="2432503" y="1778891"/>
                  </a:cubicBezTo>
                  <a:lnTo>
                    <a:pt x="124460" y="1778891"/>
                  </a:lnTo>
                  <a:cubicBezTo>
                    <a:pt x="88900" y="1778891"/>
                    <a:pt x="59690" y="1749682"/>
                    <a:pt x="59690" y="171412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432503" y="59690"/>
                  </a:lnTo>
                  <a:moveTo>
                    <a:pt x="24325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14122"/>
                  </a:lnTo>
                  <a:cubicBezTo>
                    <a:pt x="0" y="1782701"/>
                    <a:pt x="55880" y="1838582"/>
                    <a:pt x="124460" y="1838582"/>
                  </a:cubicBezTo>
                  <a:lnTo>
                    <a:pt x="2432503" y="1838582"/>
                  </a:lnTo>
                  <a:cubicBezTo>
                    <a:pt x="2501083" y="1838582"/>
                    <a:pt x="2556963" y="1782701"/>
                    <a:pt x="2556963" y="1714122"/>
                  </a:cubicBezTo>
                  <a:lnTo>
                    <a:pt x="2556963" y="124460"/>
                  </a:lnTo>
                  <a:cubicBezTo>
                    <a:pt x="2556963" y="55880"/>
                    <a:pt x="2501083" y="0"/>
                    <a:pt x="2432503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TextBox 39" id="39"/>
          <p:cNvSpPr txBox="true"/>
          <p:nvPr/>
        </p:nvSpPr>
        <p:spPr>
          <a:xfrm rot="0">
            <a:off x="5140672" y="2936820"/>
            <a:ext cx="1527074" cy="9788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67"/>
              </a:lnSpc>
            </a:pPr>
            <a:r>
              <a:rPr lang="en-US" sz="5690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5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5047878" y="4308470"/>
            <a:ext cx="1768103" cy="1271352"/>
            <a:chOff x="0" y="0"/>
            <a:chExt cx="2556963" cy="1838582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31750" y="31750"/>
              <a:ext cx="2493463" cy="1775081"/>
            </a:xfrm>
            <a:custGeom>
              <a:avLst/>
              <a:gdLst/>
              <a:ahLst/>
              <a:cxnLst/>
              <a:rect r="r" b="b" t="t" l="l"/>
              <a:pathLst>
                <a:path h="1775081" w="2493463">
                  <a:moveTo>
                    <a:pt x="2400753" y="1775081"/>
                  </a:moveTo>
                  <a:lnTo>
                    <a:pt x="92710" y="1775081"/>
                  </a:lnTo>
                  <a:cubicBezTo>
                    <a:pt x="41910" y="1775081"/>
                    <a:pt x="0" y="1733172"/>
                    <a:pt x="0" y="168237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399483" y="0"/>
                  </a:lnTo>
                  <a:cubicBezTo>
                    <a:pt x="2450283" y="0"/>
                    <a:pt x="2492193" y="41910"/>
                    <a:pt x="2492193" y="92710"/>
                  </a:cubicBezTo>
                  <a:lnTo>
                    <a:pt x="2492193" y="1681101"/>
                  </a:lnTo>
                  <a:cubicBezTo>
                    <a:pt x="2493463" y="1733172"/>
                    <a:pt x="2451553" y="1775081"/>
                    <a:pt x="2400753" y="17750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2556963" cy="1838582"/>
            </a:xfrm>
            <a:custGeom>
              <a:avLst/>
              <a:gdLst/>
              <a:ahLst/>
              <a:cxnLst/>
              <a:rect r="r" b="b" t="t" l="l"/>
              <a:pathLst>
                <a:path h="1838582" w="2556963">
                  <a:moveTo>
                    <a:pt x="2432503" y="59690"/>
                  </a:moveTo>
                  <a:cubicBezTo>
                    <a:pt x="2468063" y="59690"/>
                    <a:pt x="2497273" y="88900"/>
                    <a:pt x="2497273" y="124460"/>
                  </a:cubicBezTo>
                  <a:lnTo>
                    <a:pt x="2497273" y="1714122"/>
                  </a:lnTo>
                  <a:cubicBezTo>
                    <a:pt x="2497273" y="1749682"/>
                    <a:pt x="2468063" y="1778891"/>
                    <a:pt x="2432503" y="1778891"/>
                  </a:cubicBezTo>
                  <a:lnTo>
                    <a:pt x="124460" y="1778891"/>
                  </a:lnTo>
                  <a:cubicBezTo>
                    <a:pt x="88900" y="1778891"/>
                    <a:pt x="59690" y="1749682"/>
                    <a:pt x="59690" y="171412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432503" y="59690"/>
                  </a:lnTo>
                  <a:moveTo>
                    <a:pt x="24325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14122"/>
                  </a:lnTo>
                  <a:cubicBezTo>
                    <a:pt x="0" y="1782701"/>
                    <a:pt x="55880" y="1838582"/>
                    <a:pt x="124460" y="1838582"/>
                  </a:cubicBezTo>
                  <a:lnTo>
                    <a:pt x="2432503" y="1838582"/>
                  </a:lnTo>
                  <a:cubicBezTo>
                    <a:pt x="2501083" y="1838582"/>
                    <a:pt x="2556963" y="1782701"/>
                    <a:pt x="2556963" y="1714122"/>
                  </a:cubicBezTo>
                  <a:lnTo>
                    <a:pt x="2556963" y="124460"/>
                  </a:lnTo>
                  <a:cubicBezTo>
                    <a:pt x="2556963" y="55880"/>
                    <a:pt x="2501083" y="0"/>
                    <a:pt x="2432503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TextBox 43" id="43"/>
          <p:cNvSpPr txBox="true"/>
          <p:nvPr/>
        </p:nvSpPr>
        <p:spPr>
          <a:xfrm rot="0">
            <a:off x="5059858" y="4317083"/>
            <a:ext cx="1744142" cy="11207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</a:pPr>
            <a:r>
              <a:rPr lang="en-US" sz="6499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10</a:t>
            </a:r>
          </a:p>
        </p:txBody>
      </p:sp>
      <p:grpSp>
        <p:nvGrpSpPr>
          <p:cNvPr name="Group 44" id="44"/>
          <p:cNvGrpSpPr/>
          <p:nvPr/>
        </p:nvGrpSpPr>
        <p:grpSpPr>
          <a:xfrm rot="0">
            <a:off x="5059858" y="5712932"/>
            <a:ext cx="1768103" cy="1271352"/>
            <a:chOff x="0" y="0"/>
            <a:chExt cx="2556963" cy="1838582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2493463" cy="1775081"/>
            </a:xfrm>
            <a:custGeom>
              <a:avLst/>
              <a:gdLst/>
              <a:ahLst/>
              <a:cxnLst/>
              <a:rect r="r" b="b" t="t" l="l"/>
              <a:pathLst>
                <a:path h="1775081" w="2493463">
                  <a:moveTo>
                    <a:pt x="2400753" y="1775081"/>
                  </a:moveTo>
                  <a:lnTo>
                    <a:pt x="92710" y="1775081"/>
                  </a:lnTo>
                  <a:cubicBezTo>
                    <a:pt x="41910" y="1775081"/>
                    <a:pt x="0" y="1733172"/>
                    <a:pt x="0" y="168237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399483" y="0"/>
                  </a:lnTo>
                  <a:cubicBezTo>
                    <a:pt x="2450283" y="0"/>
                    <a:pt x="2492193" y="41910"/>
                    <a:pt x="2492193" y="92710"/>
                  </a:cubicBezTo>
                  <a:lnTo>
                    <a:pt x="2492193" y="1681101"/>
                  </a:lnTo>
                  <a:cubicBezTo>
                    <a:pt x="2493463" y="1733172"/>
                    <a:pt x="2451553" y="1775081"/>
                    <a:pt x="2400753" y="17750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2556963" cy="1838582"/>
            </a:xfrm>
            <a:custGeom>
              <a:avLst/>
              <a:gdLst/>
              <a:ahLst/>
              <a:cxnLst/>
              <a:rect r="r" b="b" t="t" l="l"/>
              <a:pathLst>
                <a:path h="1838582" w="2556963">
                  <a:moveTo>
                    <a:pt x="2432503" y="59690"/>
                  </a:moveTo>
                  <a:cubicBezTo>
                    <a:pt x="2468063" y="59690"/>
                    <a:pt x="2497273" y="88900"/>
                    <a:pt x="2497273" y="124460"/>
                  </a:cubicBezTo>
                  <a:lnTo>
                    <a:pt x="2497273" y="1714122"/>
                  </a:lnTo>
                  <a:cubicBezTo>
                    <a:pt x="2497273" y="1749682"/>
                    <a:pt x="2468063" y="1778891"/>
                    <a:pt x="2432503" y="1778891"/>
                  </a:cubicBezTo>
                  <a:lnTo>
                    <a:pt x="124460" y="1778891"/>
                  </a:lnTo>
                  <a:cubicBezTo>
                    <a:pt x="88900" y="1778891"/>
                    <a:pt x="59690" y="1749682"/>
                    <a:pt x="59690" y="171412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432503" y="59690"/>
                  </a:lnTo>
                  <a:moveTo>
                    <a:pt x="24325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14122"/>
                  </a:lnTo>
                  <a:cubicBezTo>
                    <a:pt x="0" y="1782701"/>
                    <a:pt x="55880" y="1838582"/>
                    <a:pt x="124460" y="1838582"/>
                  </a:cubicBezTo>
                  <a:lnTo>
                    <a:pt x="2432503" y="1838582"/>
                  </a:lnTo>
                  <a:cubicBezTo>
                    <a:pt x="2501083" y="1838582"/>
                    <a:pt x="2556963" y="1782701"/>
                    <a:pt x="2556963" y="1714122"/>
                  </a:cubicBezTo>
                  <a:lnTo>
                    <a:pt x="2556963" y="124460"/>
                  </a:lnTo>
                  <a:cubicBezTo>
                    <a:pt x="2556963" y="55880"/>
                    <a:pt x="2501083" y="0"/>
                    <a:pt x="2432503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5059858" y="5721545"/>
            <a:ext cx="1744142" cy="11207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</a:pPr>
            <a:r>
              <a:rPr lang="en-US" sz="6499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6</a:t>
            </a:r>
          </a:p>
        </p:txBody>
      </p:sp>
      <p:grpSp>
        <p:nvGrpSpPr>
          <p:cNvPr name="Group 48" id="48"/>
          <p:cNvGrpSpPr/>
          <p:nvPr/>
        </p:nvGrpSpPr>
        <p:grpSpPr>
          <a:xfrm rot="0">
            <a:off x="5047878" y="7136685"/>
            <a:ext cx="1768103" cy="1271352"/>
            <a:chOff x="0" y="0"/>
            <a:chExt cx="2556963" cy="1838582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31750" y="31750"/>
              <a:ext cx="2493463" cy="1775081"/>
            </a:xfrm>
            <a:custGeom>
              <a:avLst/>
              <a:gdLst/>
              <a:ahLst/>
              <a:cxnLst/>
              <a:rect r="r" b="b" t="t" l="l"/>
              <a:pathLst>
                <a:path h="1775081" w="2493463">
                  <a:moveTo>
                    <a:pt x="2400753" y="1775081"/>
                  </a:moveTo>
                  <a:lnTo>
                    <a:pt x="92710" y="1775081"/>
                  </a:lnTo>
                  <a:cubicBezTo>
                    <a:pt x="41910" y="1775081"/>
                    <a:pt x="0" y="1733172"/>
                    <a:pt x="0" y="168237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399483" y="0"/>
                  </a:lnTo>
                  <a:cubicBezTo>
                    <a:pt x="2450283" y="0"/>
                    <a:pt x="2492193" y="41910"/>
                    <a:pt x="2492193" y="92710"/>
                  </a:cubicBezTo>
                  <a:lnTo>
                    <a:pt x="2492193" y="1681101"/>
                  </a:lnTo>
                  <a:cubicBezTo>
                    <a:pt x="2493463" y="1733172"/>
                    <a:pt x="2451553" y="1775081"/>
                    <a:pt x="2400753" y="17750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2556963" cy="1838582"/>
            </a:xfrm>
            <a:custGeom>
              <a:avLst/>
              <a:gdLst/>
              <a:ahLst/>
              <a:cxnLst/>
              <a:rect r="r" b="b" t="t" l="l"/>
              <a:pathLst>
                <a:path h="1838582" w="2556963">
                  <a:moveTo>
                    <a:pt x="2432503" y="59690"/>
                  </a:moveTo>
                  <a:cubicBezTo>
                    <a:pt x="2468063" y="59690"/>
                    <a:pt x="2497273" y="88900"/>
                    <a:pt x="2497273" y="124460"/>
                  </a:cubicBezTo>
                  <a:lnTo>
                    <a:pt x="2497273" y="1714122"/>
                  </a:lnTo>
                  <a:cubicBezTo>
                    <a:pt x="2497273" y="1749682"/>
                    <a:pt x="2468063" y="1778891"/>
                    <a:pt x="2432503" y="1778891"/>
                  </a:cubicBezTo>
                  <a:lnTo>
                    <a:pt x="124460" y="1778891"/>
                  </a:lnTo>
                  <a:cubicBezTo>
                    <a:pt x="88900" y="1778891"/>
                    <a:pt x="59690" y="1749682"/>
                    <a:pt x="59690" y="171412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432503" y="59690"/>
                  </a:lnTo>
                  <a:moveTo>
                    <a:pt x="24325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14122"/>
                  </a:lnTo>
                  <a:cubicBezTo>
                    <a:pt x="0" y="1782701"/>
                    <a:pt x="55880" y="1838582"/>
                    <a:pt x="124460" y="1838582"/>
                  </a:cubicBezTo>
                  <a:lnTo>
                    <a:pt x="2432503" y="1838582"/>
                  </a:lnTo>
                  <a:cubicBezTo>
                    <a:pt x="2501083" y="1838582"/>
                    <a:pt x="2556963" y="1782701"/>
                    <a:pt x="2556963" y="1714122"/>
                  </a:cubicBezTo>
                  <a:lnTo>
                    <a:pt x="2556963" y="124460"/>
                  </a:lnTo>
                  <a:cubicBezTo>
                    <a:pt x="2556963" y="55880"/>
                    <a:pt x="2501083" y="0"/>
                    <a:pt x="2432503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TextBox 51" id="51"/>
          <p:cNvSpPr txBox="true"/>
          <p:nvPr/>
        </p:nvSpPr>
        <p:spPr>
          <a:xfrm rot="0">
            <a:off x="5059858" y="7068423"/>
            <a:ext cx="1744142" cy="11207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</a:pPr>
            <a:r>
              <a:rPr lang="en-US" sz="6499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8</a:t>
            </a:r>
          </a:p>
        </p:txBody>
      </p:sp>
      <p:grpSp>
        <p:nvGrpSpPr>
          <p:cNvPr name="Group 52" id="52"/>
          <p:cNvGrpSpPr/>
          <p:nvPr/>
        </p:nvGrpSpPr>
        <p:grpSpPr>
          <a:xfrm rot="0">
            <a:off x="5059858" y="8541387"/>
            <a:ext cx="1768103" cy="1271352"/>
            <a:chOff x="0" y="0"/>
            <a:chExt cx="2556963" cy="1838582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31750" y="31750"/>
              <a:ext cx="2493463" cy="1775081"/>
            </a:xfrm>
            <a:custGeom>
              <a:avLst/>
              <a:gdLst/>
              <a:ahLst/>
              <a:cxnLst/>
              <a:rect r="r" b="b" t="t" l="l"/>
              <a:pathLst>
                <a:path h="1775081" w="2493463">
                  <a:moveTo>
                    <a:pt x="2400753" y="1775081"/>
                  </a:moveTo>
                  <a:lnTo>
                    <a:pt x="92710" y="1775081"/>
                  </a:lnTo>
                  <a:cubicBezTo>
                    <a:pt x="41910" y="1775081"/>
                    <a:pt x="0" y="1733172"/>
                    <a:pt x="0" y="1682372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399483" y="0"/>
                  </a:lnTo>
                  <a:cubicBezTo>
                    <a:pt x="2450283" y="0"/>
                    <a:pt x="2492193" y="41910"/>
                    <a:pt x="2492193" y="92710"/>
                  </a:cubicBezTo>
                  <a:lnTo>
                    <a:pt x="2492193" y="1681101"/>
                  </a:lnTo>
                  <a:cubicBezTo>
                    <a:pt x="2493463" y="1733172"/>
                    <a:pt x="2451553" y="1775081"/>
                    <a:pt x="2400753" y="17750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2556963" cy="1838582"/>
            </a:xfrm>
            <a:custGeom>
              <a:avLst/>
              <a:gdLst/>
              <a:ahLst/>
              <a:cxnLst/>
              <a:rect r="r" b="b" t="t" l="l"/>
              <a:pathLst>
                <a:path h="1838582" w="2556963">
                  <a:moveTo>
                    <a:pt x="2432503" y="59690"/>
                  </a:moveTo>
                  <a:cubicBezTo>
                    <a:pt x="2468063" y="59690"/>
                    <a:pt x="2497273" y="88900"/>
                    <a:pt x="2497273" y="124460"/>
                  </a:cubicBezTo>
                  <a:lnTo>
                    <a:pt x="2497273" y="1714122"/>
                  </a:lnTo>
                  <a:cubicBezTo>
                    <a:pt x="2497273" y="1749682"/>
                    <a:pt x="2468063" y="1778891"/>
                    <a:pt x="2432503" y="1778891"/>
                  </a:cubicBezTo>
                  <a:lnTo>
                    <a:pt x="124460" y="1778891"/>
                  </a:lnTo>
                  <a:cubicBezTo>
                    <a:pt x="88900" y="1778891"/>
                    <a:pt x="59690" y="1749682"/>
                    <a:pt x="59690" y="171412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432503" y="59690"/>
                  </a:lnTo>
                  <a:moveTo>
                    <a:pt x="24325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14122"/>
                  </a:lnTo>
                  <a:cubicBezTo>
                    <a:pt x="0" y="1782701"/>
                    <a:pt x="55880" y="1838582"/>
                    <a:pt x="124460" y="1838582"/>
                  </a:cubicBezTo>
                  <a:lnTo>
                    <a:pt x="2432503" y="1838582"/>
                  </a:lnTo>
                  <a:cubicBezTo>
                    <a:pt x="2501083" y="1838582"/>
                    <a:pt x="2556963" y="1782701"/>
                    <a:pt x="2556963" y="1714122"/>
                  </a:cubicBezTo>
                  <a:lnTo>
                    <a:pt x="2556963" y="124460"/>
                  </a:lnTo>
                  <a:cubicBezTo>
                    <a:pt x="2556963" y="55880"/>
                    <a:pt x="2501083" y="0"/>
                    <a:pt x="2432503" y="0"/>
                  </a:cubicBezTo>
                  <a:close/>
                </a:path>
              </a:pathLst>
            </a:custGeom>
            <a:solidFill>
              <a:srgbClr val="55ACEE"/>
            </a:solidFill>
          </p:spPr>
        </p:sp>
      </p:grpSp>
      <p:sp>
        <p:nvSpPr>
          <p:cNvPr name="TextBox 55" id="55"/>
          <p:cNvSpPr txBox="true"/>
          <p:nvPr/>
        </p:nvSpPr>
        <p:spPr>
          <a:xfrm rot="0">
            <a:off x="5059858" y="8474950"/>
            <a:ext cx="1744142" cy="11207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</a:pPr>
            <a:r>
              <a:rPr lang="en-US" sz="6499">
                <a:solidFill>
                  <a:srgbClr val="283349"/>
                </a:solidFill>
                <a:latin typeface="Handy Casual"/>
                <a:ea typeface="Handy Casual"/>
                <a:cs typeface="Handy Casual"/>
                <a:sym typeface="Handy Casual"/>
              </a:rPr>
              <a:t>4</a:t>
            </a:r>
          </a:p>
        </p:txBody>
      </p:sp>
      <p:sp>
        <p:nvSpPr>
          <p:cNvPr name="Freeform 56" id="56"/>
          <p:cNvSpPr/>
          <p:nvPr/>
        </p:nvSpPr>
        <p:spPr>
          <a:xfrm flipH="false" flipV="false" rot="0">
            <a:off x="1600246" y="3065501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2143482" y="3065501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2682536" y="3065501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3212065" y="3065501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1180501" y="3547443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1707447" y="3547443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2250683" y="3547443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8" y="0"/>
                </a:lnTo>
                <a:lnTo>
                  <a:pt x="453328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2789736" y="3547443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false" flipV="false" rot="0">
            <a:off x="3319265" y="3547443"/>
            <a:ext cx="453329" cy="417887"/>
          </a:xfrm>
          <a:custGeom>
            <a:avLst/>
            <a:gdLst/>
            <a:ahLst/>
            <a:cxnLst/>
            <a:rect r="r" b="b" t="t" l="l"/>
            <a:pathLst>
              <a:path h="417887" w="453329">
                <a:moveTo>
                  <a:pt x="0" y="0"/>
                </a:moveTo>
                <a:lnTo>
                  <a:pt x="453329" y="0"/>
                </a:lnTo>
                <a:lnTo>
                  <a:pt x="453329" y="417887"/>
                </a:lnTo>
                <a:lnTo>
                  <a:pt x="0" y="4178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2118908" y="7279560"/>
            <a:ext cx="487263" cy="529633"/>
          </a:xfrm>
          <a:custGeom>
            <a:avLst/>
            <a:gdLst/>
            <a:ahLst/>
            <a:cxnLst/>
            <a:rect r="r" b="b" t="t" l="l"/>
            <a:pathLst>
              <a:path h="529633" w="487263">
                <a:moveTo>
                  <a:pt x="0" y="0"/>
                </a:moveTo>
                <a:lnTo>
                  <a:pt x="487263" y="0"/>
                </a:lnTo>
                <a:lnTo>
                  <a:pt x="487263" y="529633"/>
                </a:lnTo>
                <a:lnTo>
                  <a:pt x="0" y="52963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6" id="66"/>
          <p:cNvSpPr/>
          <p:nvPr/>
        </p:nvSpPr>
        <p:spPr>
          <a:xfrm flipH="false" flipV="false" rot="0">
            <a:off x="3011900" y="7279560"/>
            <a:ext cx="487263" cy="529633"/>
          </a:xfrm>
          <a:custGeom>
            <a:avLst/>
            <a:gdLst/>
            <a:ahLst/>
            <a:cxnLst/>
            <a:rect r="r" b="b" t="t" l="l"/>
            <a:pathLst>
              <a:path h="529633" w="487263">
                <a:moveTo>
                  <a:pt x="0" y="0"/>
                </a:moveTo>
                <a:lnTo>
                  <a:pt x="487263" y="0"/>
                </a:lnTo>
                <a:lnTo>
                  <a:pt x="487263" y="529633"/>
                </a:lnTo>
                <a:lnTo>
                  <a:pt x="0" y="52963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0">
            <a:off x="1673513" y="7695486"/>
            <a:ext cx="487263" cy="529633"/>
          </a:xfrm>
          <a:custGeom>
            <a:avLst/>
            <a:gdLst/>
            <a:ahLst/>
            <a:cxnLst/>
            <a:rect r="r" b="b" t="t" l="l"/>
            <a:pathLst>
              <a:path h="529633" w="487263">
                <a:moveTo>
                  <a:pt x="0" y="0"/>
                </a:moveTo>
                <a:lnTo>
                  <a:pt x="487263" y="0"/>
                </a:lnTo>
                <a:lnTo>
                  <a:pt x="487263" y="529634"/>
                </a:lnTo>
                <a:lnTo>
                  <a:pt x="0" y="5296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0">
            <a:off x="2606171" y="7695486"/>
            <a:ext cx="487263" cy="529633"/>
          </a:xfrm>
          <a:custGeom>
            <a:avLst/>
            <a:gdLst/>
            <a:ahLst/>
            <a:cxnLst/>
            <a:rect r="r" b="b" t="t" l="l"/>
            <a:pathLst>
              <a:path h="529633" w="487263">
                <a:moveTo>
                  <a:pt x="0" y="0"/>
                </a:moveTo>
                <a:lnTo>
                  <a:pt x="487263" y="0"/>
                </a:lnTo>
                <a:lnTo>
                  <a:pt x="487263" y="529634"/>
                </a:lnTo>
                <a:lnTo>
                  <a:pt x="0" y="5296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1860143" y="4454720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1"/>
                </a:lnTo>
                <a:lnTo>
                  <a:pt x="0" y="4980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2669688" y="4450433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0"/>
                </a:lnTo>
                <a:lnTo>
                  <a:pt x="0" y="4980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1452823" y="4952721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1"/>
                </a:lnTo>
                <a:lnTo>
                  <a:pt x="0" y="4980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2271425" y="4934381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1"/>
                </a:lnTo>
                <a:lnTo>
                  <a:pt x="0" y="4980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3090027" y="4952721"/>
            <a:ext cx="542377" cy="498001"/>
          </a:xfrm>
          <a:custGeom>
            <a:avLst/>
            <a:gdLst/>
            <a:ahLst/>
            <a:cxnLst/>
            <a:rect r="r" b="b" t="t" l="l"/>
            <a:pathLst>
              <a:path h="498001" w="542377">
                <a:moveTo>
                  <a:pt x="0" y="0"/>
                </a:moveTo>
                <a:lnTo>
                  <a:pt x="542377" y="0"/>
                </a:lnTo>
                <a:lnTo>
                  <a:pt x="542377" y="498001"/>
                </a:lnTo>
                <a:lnTo>
                  <a:pt x="0" y="4980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1768240" y="5929331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8" y="0"/>
                </a:lnTo>
                <a:lnTo>
                  <a:pt x="350668" y="419277"/>
                </a:lnTo>
                <a:lnTo>
                  <a:pt x="0" y="4192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2250683" y="5929331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7"/>
                </a:lnTo>
                <a:lnTo>
                  <a:pt x="0" y="4192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2733866" y="5929331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7"/>
                </a:lnTo>
                <a:lnTo>
                  <a:pt x="0" y="4192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1554170" y="6393557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8"/>
                </a:lnTo>
                <a:lnTo>
                  <a:pt x="0" y="4192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2044921" y="6393557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8" y="0"/>
                </a:lnTo>
                <a:lnTo>
                  <a:pt x="350668" y="419278"/>
                </a:lnTo>
                <a:lnTo>
                  <a:pt x="0" y="4192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2527364" y="6393557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8"/>
                </a:lnTo>
                <a:lnTo>
                  <a:pt x="0" y="4192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3010547" y="6393557"/>
            <a:ext cx="350669" cy="419278"/>
          </a:xfrm>
          <a:custGeom>
            <a:avLst/>
            <a:gdLst/>
            <a:ahLst/>
            <a:cxnLst/>
            <a:rect r="r" b="b" t="t" l="l"/>
            <a:pathLst>
              <a:path h="419278" w="350669">
                <a:moveTo>
                  <a:pt x="0" y="0"/>
                </a:moveTo>
                <a:lnTo>
                  <a:pt x="350669" y="0"/>
                </a:lnTo>
                <a:lnTo>
                  <a:pt x="350669" y="419278"/>
                </a:lnTo>
                <a:lnTo>
                  <a:pt x="0" y="4192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1841383" y="8928581"/>
            <a:ext cx="524626" cy="496964"/>
          </a:xfrm>
          <a:custGeom>
            <a:avLst/>
            <a:gdLst/>
            <a:ahLst/>
            <a:cxnLst/>
            <a:rect r="r" b="b" t="t" l="l"/>
            <a:pathLst>
              <a:path h="496964" w="524626">
                <a:moveTo>
                  <a:pt x="0" y="0"/>
                </a:moveTo>
                <a:lnTo>
                  <a:pt x="524625" y="0"/>
                </a:lnTo>
                <a:lnTo>
                  <a:pt x="524625" y="496964"/>
                </a:lnTo>
                <a:lnTo>
                  <a:pt x="0" y="49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2439031" y="8928581"/>
            <a:ext cx="524626" cy="496964"/>
          </a:xfrm>
          <a:custGeom>
            <a:avLst/>
            <a:gdLst/>
            <a:ahLst/>
            <a:cxnLst/>
            <a:rect r="r" b="b" t="t" l="l"/>
            <a:pathLst>
              <a:path h="496964" w="524626">
                <a:moveTo>
                  <a:pt x="0" y="0"/>
                </a:moveTo>
                <a:lnTo>
                  <a:pt x="524626" y="0"/>
                </a:lnTo>
                <a:lnTo>
                  <a:pt x="524626" y="496964"/>
                </a:lnTo>
                <a:lnTo>
                  <a:pt x="0" y="49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3" id="83"/>
          <p:cNvSpPr/>
          <p:nvPr/>
        </p:nvSpPr>
        <p:spPr>
          <a:xfrm flipH="false" flipV="false" rot="0">
            <a:off x="3053890" y="8928581"/>
            <a:ext cx="524626" cy="496964"/>
          </a:xfrm>
          <a:custGeom>
            <a:avLst/>
            <a:gdLst/>
            <a:ahLst/>
            <a:cxnLst/>
            <a:rect r="r" b="b" t="t" l="l"/>
            <a:pathLst>
              <a:path h="496964" w="524626">
                <a:moveTo>
                  <a:pt x="0" y="0"/>
                </a:moveTo>
                <a:lnTo>
                  <a:pt x="524626" y="0"/>
                </a:lnTo>
                <a:lnTo>
                  <a:pt x="524626" y="496964"/>
                </a:lnTo>
                <a:lnTo>
                  <a:pt x="0" y="49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4" id="84"/>
          <p:cNvSpPr/>
          <p:nvPr/>
        </p:nvSpPr>
        <p:spPr>
          <a:xfrm flipH="false" flipV="false" rot="0">
            <a:off x="4967598" y="3446207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9" y="0"/>
                </a:lnTo>
                <a:lnTo>
                  <a:pt x="160559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4997797" y="4858335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9" y="0"/>
                </a:lnTo>
                <a:lnTo>
                  <a:pt x="160559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4997797" y="6272562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9" y="0"/>
                </a:lnTo>
                <a:lnTo>
                  <a:pt x="160559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4997797" y="7686789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9" y="0"/>
                </a:lnTo>
                <a:lnTo>
                  <a:pt x="160559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8" id="88"/>
          <p:cNvSpPr/>
          <p:nvPr/>
        </p:nvSpPr>
        <p:spPr>
          <a:xfrm flipH="false" flipV="false" rot="0">
            <a:off x="4997797" y="9101017"/>
            <a:ext cx="160559" cy="152093"/>
          </a:xfrm>
          <a:custGeom>
            <a:avLst/>
            <a:gdLst/>
            <a:ahLst/>
            <a:cxnLst/>
            <a:rect r="r" b="b" t="t" l="l"/>
            <a:pathLst>
              <a:path h="152093" w="160559">
                <a:moveTo>
                  <a:pt x="0" y="0"/>
                </a:moveTo>
                <a:lnTo>
                  <a:pt x="160559" y="0"/>
                </a:lnTo>
                <a:lnTo>
                  <a:pt x="160559" y="152093"/>
                </a:lnTo>
                <a:lnTo>
                  <a:pt x="0" y="152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DAGZhBbXaNc</dc:identifier>
  <dcterms:modified xsi:type="dcterms:W3CDTF">2011-08-01T06:04:30Z</dcterms:modified>
  <cp:revision>1</cp:revision>
  <dc:title>Soft Blue Counting Numbers Activity Worksheet 4</dc:title>
</cp:coreProperties>
</file>