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Open Sans" charset="1" panose="020B0606030504020204"/>
      <p:regular r:id="rId7"/>
    </p:embeddedFont>
    <p:embeddedFont>
      <p:font typeface="Eczar Bold" charset="1" panose="02000603040300000004"/>
      <p:regular r:id="rId8"/>
    </p:embeddedFont>
    <p:embeddedFont>
      <p:font typeface="Open Sans Bold" charset="1" panose="020B080603050402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1218622" y="1683949"/>
            <a:ext cx="2513253" cy="0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3867264" y="1457471"/>
            <a:ext cx="2797049" cy="233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2"/>
              </a:lnSpc>
            </a:pPr>
            <a:r>
              <a:rPr lang="en-US" sz="130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Class: </a:t>
            </a:r>
          </a:p>
        </p:txBody>
      </p:sp>
      <p:sp>
        <p:nvSpPr>
          <p:cNvPr name="AutoShape 4" id="4"/>
          <p:cNvSpPr/>
          <p:nvPr/>
        </p:nvSpPr>
        <p:spPr>
          <a:xfrm rot="0">
            <a:off x="4401688" y="1674018"/>
            <a:ext cx="2513253" cy="0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rot="0">
            <a:off x="2637917" y="3213873"/>
            <a:ext cx="36242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rot="0">
            <a:off x="3231461" y="3213873"/>
            <a:ext cx="36242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rot="0">
            <a:off x="3891861" y="3209480"/>
            <a:ext cx="36242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 rot="0">
            <a:off x="1400482" y="4399817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rot="0">
            <a:off x="2181137" y="4399817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rot="0">
            <a:off x="3049725" y="4394039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rot="0">
            <a:off x="1400482" y="5753676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rot="0">
            <a:off x="2181137" y="5753676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rot="0">
            <a:off x="3049725" y="5747897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rot="0">
            <a:off x="1400482" y="7137440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rot="0">
            <a:off x="2181137" y="7137440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6" id="16"/>
          <p:cNvSpPr/>
          <p:nvPr/>
        </p:nvSpPr>
        <p:spPr>
          <a:xfrm rot="0">
            <a:off x="3049725" y="7131661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 rot="0">
            <a:off x="1400482" y="8529490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rot="0">
            <a:off x="2181137" y="8529490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 rot="0">
            <a:off x="3049725" y="8523712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 rot="0">
            <a:off x="1400482" y="9872942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 rot="0">
            <a:off x="2181137" y="9872942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 rot="0">
            <a:off x="3049725" y="9867164"/>
            <a:ext cx="476677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3" id="23"/>
          <p:cNvSpPr/>
          <p:nvPr/>
        </p:nvSpPr>
        <p:spPr>
          <a:xfrm rot="0">
            <a:off x="4395648" y="4418218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4" id="24"/>
          <p:cNvSpPr/>
          <p:nvPr/>
        </p:nvSpPr>
        <p:spPr>
          <a:xfrm rot="0">
            <a:off x="5173860" y="4418218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5" id="25"/>
          <p:cNvSpPr/>
          <p:nvPr/>
        </p:nvSpPr>
        <p:spPr>
          <a:xfrm rot="0">
            <a:off x="6039731" y="4412458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6" id="26"/>
          <p:cNvSpPr/>
          <p:nvPr/>
        </p:nvSpPr>
        <p:spPr>
          <a:xfrm rot="0">
            <a:off x="4395648" y="576784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7" id="27"/>
          <p:cNvSpPr/>
          <p:nvPr/>
        </p:nvSpPr>
        <p:spPr>
          <a:xfrm rot="0">
            <a:off x="5173860" y="576784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8" id="28"/>
          <p:cNvSpPr/>
          <p:nvPr/>
        </p:nvSpPr>
        <p:spPr>
          <a:xfrm rot="0">
            <a:off x="6039731" y="5762080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9" id="29"/>
          <p:cNvSpPr/>
          <p:nvPr/>
        </p:nvSpPr>
        <p:spPr>
          <a:xfrm rot="0">
            <a:off x="4395648" y="7147276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0" id="30"/>
          <p:cNvSpPr/>
          <p:nvPr/>
        </p:nvSpPr>
        <p:spPr>
          <a:xfrm rot="0">
            <a:off x="5173860" y="7147276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1" id="31"/>
          <p:cNvSpPr/>
          <p:nvPr/>
        </p:nvSpPr>
        <p:spPr>
          <a:xfrm rot="0">
            <a:off x="6039731" y="7141516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2" id="32"/>
          <p:cNvSpPr/>
          <p:nvPr/>
        </p:nvSpPr>
        <p:spPr>
          <a:xfrm rot="0">
            <a:off x="4395648" y="8534972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3" id="33"/>
          <p:cNvSpPr/>
          <p:nvPr/>
        </p:nvSpPr>
        <p:spPr>
          <a:xfrm rot="0">
            <a:off x="5173860" y="8534972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4" id="34"/>
          <p:cNvSpPr/>
          <p:nvPr/>
        </p:nvSpPr>
        <p:spPr>
          <a:xfrm rot="0">
            <a:off x="6039731" y="852921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5" id="35"/>
          <p:cNvSpPr/>
          <p:nvPr/>
        </p:nvSpPr>
        <p:spPr>
          <a:xfrm rot="0">
            <a:off x="4395648" y="987422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6" id="36"/>
          <p:cNvSpPr/>
          <p:nvPr/>
        </p:nvSpPr>
        <p:spPr>
          <a:xfrm rot="0">
            <a:off x="5173860" y="987422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7" id="37"/>
          <p:cNvSpPr/>
          <p:nvPr/>
        </p:nvSpPr>
        <p:spPr>
          <a:xfrm rot="0">
            <a:off x="6039731" y="9868461"/>
            <a:ext cx="475185" cy="0"/>
          </a:xfrm>
          <a:prstGeom prst="line">
            <a:avLst/>
          </a:prstGeom>
          <a:ln cap="rnd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8" id="38"/>
          <p:cNvSpPr/>
          <p:nvPr/>
        </p:nvSpPr>
        <p:spPr>
          <a:xfrm flipH="false" flipV="false" rot="-5400000">
            <a:off x="2988973" y="3020737"/>
            <a:ext cx="847401" cy="415226"/>
          </a:xfrm>
          <a:custGeom>
            <a:avLst/>
            <a:gdLst/>
            <a:ahLst/>
            <a:cxnLst/>
            <a:rect r="r" b="b" t="t" l="l"/>
            <a:pathLst>
              <a:path h="415226" w="847401">
                <a:moveTo>
                  <a:pt x="0" y="0"/>
                </a:moveTo>
                <a:lnTo>
                  <a:pt x="847400" y="0"/>
                </a:lnTo>
                <a:lnTo>
                  <a:pt x="847400" y="415226"/>
                </a:lnTo>
                <a:lnTo>
                  <a:pt x="0" y="4152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9" id="39"/>
          <p:cNvSpPr/>
          <p:nvPr/>
        </p:nvSpPr>
        <p:spPr>
          <a:xfrm rot="9025758">
            <a:off x="3577781" y="2794111"/>
            <a:ext cx="404521" cy="0"/>
          </a:xfrm>
          <a:prstGeom prst="line">
            <a:avLst/>
          </a:prstGeom>
          <a:ln cap="rnd" w="38100">
            <a:solidFill>
              <a:srgbClr val="00C2CB"/>
            </a:solidFill>
            <a:prstDash val="solid"/>
            <a:headEnd type="none" len="sm" w="sm"/>
            <a:tailEnd type="arrow" len="sm" w="med"/>
          </a:ln>
        </p:spPr>
      </p:sp>
      <p:grpSp>
        <p:nvGrpSpPr>
          <p:cNvPr name="Group 40" id="40"/>
          <p:cNvGrpSpPr/>
          <p:nvPr/>
        </p:nvGrpSpPr>
        <p:grpSpPr>
          <a:xfrm rot="0">
            <a:off x="645058" y="408976"/>
            <a:ext cx="6273992" cy="950158"/>
            <a:chOff x="0" y="0"/>
            <a:chExt cx="4360691" cy="660400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4360692" cy="660400"/>
            </a:xfrm>
            <a:custGeom>
              <a:avLst/>
              <a:gdLst/>
              <a:ahLst/>
              <a:cxnLst/>
              <a:rect r="r" b="b" t="t" l="l"/>
              <a:pathLst>
                <a:path h="660400" w="4360692">
                  <a:moveTo>
                    <a:pt x="4236231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236231" y="0"/>
                  </a:lnTo>
                  <a:cubicBezTo>
                    <a:pt x="4304811" y="0"/>
                    <a:pt x="4360692" y="55880"/>
                    <a:pt x="4360692" y="124460"/>
                  </a:cubicBezTo>
                  <a:lnTo>
                    <a:pt x="4360692" y="535940"/>
                  </a:lnTo>
                  <a:cubicBezTo>
                    <a:pt x="4360692" y="604520"/>
                    <a:pt x="4304811" y="660400"/>
                    <a:pt x="4236231" y="660400"/>
                  </a:cubicBezTo>
                  <a:close/>
                </a:path>
              </a:pathLst>
            </a:custGeom>
            <a:solidFill>
              <a:srgbClr val="5CE1E6">
                <a:alpha val="4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1461953" y="2318573"/>
            <a:ext cx="3711907" cy="1539369"/>
            <a:chOff x="0" y="0"/>
            <a:chExt cx="1842562" cy="764131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1842562" cy="764131"/>
            </a:xfrm>
            <a:custGeom>
              <a:avLst/>
              <a:gdLst/>
              <a:ahLst/>
              <a:cxnLst/>
              <a:rect r="r" b="b" t="t" l="l"/>
              <a:pathLst>
                <a:path h="764131" w="1842562">
                  <a:moveTo>
                    <a:pt x="1718102" y="59690"/>
                  </a:moveTo>
                  <a:cubicBezTo>
                    <a:pt x="1753662" y="59690"/>
                    <a:pt x="1782872" y="88900"/>
                    <a:pt x="1782872" y="124460"/>
                  </a:cubicBezTo>
                  <a:lnTo>
                    <a:pt x="1782872" y="639671"/>
                  </a:lnTo>
                  <a:cubicBezTo>
                    <a:pt x="1782872" y="675231"/>
                    <a:pt x="1753662" y="704441"/>
                    <a:pt x="1718102" y="704441"/>
                  </a:cubicBezTo>
                  <a:lnTo>
                    <a:pt x="124460" y="704441"/>
                  </a:lnTo>
                  <a:cubicBezTo>
                    <a:pt x="88900" y="704441"/>
                    <a:pt x="59690" y="675231"/>
                    <a:pt x="59690" y="639671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18102" y="59690"/>
                  </a:lnTo>
                  <a:moveTo>
                    <a:pt x="171810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639671"/>
                  </a:lnTo>
                  <a:cubicBezTo>
                    <a:pt x="0" y="708251"/>
                    <a:pt x="55880" y="764131"/>
                    <a:pt x="124460" y="764131"/>
                  </a:cubicBezTo>
                  <a:lnTo>
                    <a:pt x="1718102" y="764131"/>
                  </a:lnTo>
                  <a:cubicBezTo>
                    <a:pt x="1786682" y="764131"/>
                    <a:pt x="1842562" y="708251"/>
                    <a:pt x="1842562" y="639671"/>
                  </a:cubicBezTo>
                  <a:lnTo>
                    <a:pt x="1842562" y="124460"/>
                  </a:lnTo>
                  <a:cubicBezTo>
                    <a:pt x="1842562" y="55880"/>
                    <a:pt x="1786682" y="0"/>
                    <a:pt x="1718102" y="0"/>
                  </a:cubicBezTo>
                  <a:close/>
                </a:path>
              </a:pathLst>
            </a:custGeom>
            <a:solidFill>
              <a:srgbClr val="00C2CB">
                <a:alpha val="49804"/>
              </a:srgbClr>
            </a:solidFill>
          </p:spPr>
        </p:sp>
      </p:grpSp>
      <p:sp>
        <p:nvSpPr>
          <p:cNvPr name="Freeform 44" id="44"/>
          <p:cNvSpPr/>
          <p:nvPr/>
        </p:nvSpPr>
        <p:spPr>
          <a:xfrm flipH="false" flipV="false" rot="0">
            <a:off x="4842141" y="2429531"/>
            <a:ext cx="1257570" cy="1317454"/>
          </a:xfrm>
          <a:custGeom>
            <a:avLst/>
            <a:gdLst/>
            <a:ahLst/>
            <a:cxnLst/>
            <a:rect r="r" b="b" t="t" l="l"/>
            <a:pathLst>
              <a:path h="1317454" w="1257570">
                <a:moveTo>
                  <a:pt x="0" y="0"/>
                </a:moveTo>
                <a:lnTo>
                  <a:pt x="1257570" y="0"/>
                </a:lnTo>
                <a:lnTo>
                  <a:pt x="1257570" y="1317453"/>
                </a:lnTo>
                <a:lnTo>
                  <a:pt x="0" y="13174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5" id="45"/>
          <p:cNvSpPr txBox="true"/>
          <p:nvPr/>
        </p:nvSpPr>
        <p:spPr>
          <a:xfrm rot="0">
            <a:off x="640950" y="1457471"/>
            <a:ext cx="3090926" cy="233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2"/>
              </a:lnSpc>
            </a:pPr>
            <a:r>
              <a:rPr lang="en-US" sz="130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Name: 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755612" y="5568583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4915197" y="5573718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3973370" y="5364038"/>
            <a:ext cx="2700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g)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758054" y="438731"/>
            <a:ext cx="6048000" cy="8022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88"/>
              </a:lnSpc>
            </a:pPr>
            <a:r>
              <a:rPr lang="en-US" b="true" sz="4400" spc="66">
                <a:solidFill>
                  <a:srgbClr val="000000"/>
                </a:solidFill>
                <a:latin typeface="Eczar Bold"/>
                <a:ea typeface="Eczar Bold"/>
                <a:cs typeface="Eczar Bold"/>
                <a:sym typeface="Eczar Bold"/>
              </a:rPr>
              <a:t>Жай бөлшектер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645058" y="1812617"/>
            <a:ext cx="6273992" cy="4703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97"/>
              </a:lnSpc>
            </a:pPr>
            <a:r>
              <a:rPr lang="en-US" sz="1355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Оқыту мақсаты: бір бүтінге көбейту немесе бөлу арқылы тең бөлшектерді шығару.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2634519" y="2897748"/>
            <a:ext cx="36582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637917" y="3266902"/>
            <a:ext cx="362425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15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334291" y="2897748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3334291" y="3266902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3994692" y="2893354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3994692" y="3262508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3034178" y="3066299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668243" y="3073538"/>
            <a:ext cx="156763" cy="256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27"/>
              </a:lnSpc>
            </a:pPr>
            <a:r>
              <a:rPr lang="en-US" sz="151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1753003" y="2617331"/>
            <a:ext cx="884914" cy="2487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7"/>
              </a:lnSpc>
            </a:pPr>
            <a:r>
              <a:rPr lang="en-US" b="true" sz="1455" u="sng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Example: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1535730" y="398351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1535730" y="4469046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2316384" y="398351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2316384" y="4469046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1921662" y="4205205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2755612" y="4214725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423288" y="5364197"/>
            <a:ext cx="431064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468106" y="5822904"/>
            <a:ext cx="341429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2316384" y="5337376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2316384" y="5822904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1921662" y="5559063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535730" y="6721140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1535730" y="720666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2316384" y="6721140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2316384" y="720666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1921662" y="6942827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2755612" y="6952347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1535730" y="8113191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1535730" y="859871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2316384" y="8113191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2316384" y="859871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1921662" y="833487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2755612" y="8344398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1535730" y="9456643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1535730" y="9942170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2316384" y="9456643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2316384" y="9942170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1921662" y="9678329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2755612" y="9687850"/>
            <a:ext cx="206182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4448970" y="4003101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14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4448970" y="4487110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22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5308684" y="4003101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92" id="92"/>
          <p:cNvSpPr txBox="true"/>
          <p:nvPr/>
        </p:nvSpPr>
        <p:spPr>
          <a:xfrm rot="0">
            <a:off x="5308684" y="4487110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93" id="93"/>
          <p:cNvSpPr txBox="true"/>
          <p:nvPr/>
        </p:nvSpPr>
        <p:spPr>
          <a:xfrm rot="0">
            <a:off x="4915197" y="4224095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5746538" y="4233585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4448970" y="5352724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4396152" y="5836733"/>
            <a:ext cx="474682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5308684" y="5352724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5308684" y="5836733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5746538" y="5583208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4395648" y="6732160"/>
            <a:ext cx="41136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21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4448970" y="7216168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24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5308684" y="6732160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5308684" y="7216168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4915197" y="6953153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5746538" y="6962643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106" id="106"/>
          <p:cNvSpPr txBox="true"/>
          <p:nvPr/>
        </p:nvSpPr>
        <p:spPr>
          <a:xfrm rot="0">
            <a:off x="4448970" y="8119855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24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4448970" y="8603864"/>
            <a:ext cx="325248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36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5308684" y="8119855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5308684" y="8603864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4915197" y="8340849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5746538" y="8350339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112" id="112"/>
          <p:cNvSpPr txBox="true"/>
          <p:nvPr/>
        </p:nvSpPr>
        <p:spPr>
          <a:xfrm rot="0">
            <a:off x="4448970" y="9459105"/>
            <a:ext cx="4218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15</a:t>
            </a:r>
          </a:p>
        </p:txBody>
      </p:sp>
      <p:sp>
        <p:nvSpPr>
          <p:cNvPr name="TextBox 113" id="113"/>
          <p:cNvSpPr txBox="true"/>
          <p:nvPr/>
        </p:nvSpPr>
        <p:spPr>
          <a:xfrm rot="0">
            <a:off x="4448970" y="9943113"/>
            <a:ext cx="4218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114" id="114"/>
          <p:cNvSpPr txBox="true"/>
          <p:nvPr/>
        </p:nvSpPr>
        <p:spPr>
          <a:xfrm rot="0">
            <a:off x="5308684" y="9459105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115" id="115"/>
          <p:cNvSpPr txBox="true"/>
          <p:nvPr/>
        </p:nvSpPr>
        <p:spPr>
          <a:xfrm rot="0">
            <a:off x="5308684" y="9943113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116" id="116"/>
          <p:cNvSpPr txBox="true"/>
          <p:nvPr/>
        </p:nvSpPr>
        <p:spPr>
          <a:xfrm rot="0">
            <a:off x="4915197" y="9680098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÷</a:t>
            </a:r>
          </a:p>
        </p:txBody>
      </p:sp>
      <p:sp>
        <p:nvSpPr>
          <p:cNvPr name="TextBox 117" id="117"/>
          <p:cNvSpPr txBox="true"/>
          <p:nvPr/>
        </p:nvSpPr>
        <p:spPr>
          <a:xfrm rot="0">
            <a:off x="5746538" y="9689588"/>
            <a:ext cx="205537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=</a:t>
            </a:r>
          </a:p>
        </p:txBody>
      </p:sp>
      <p:sp>
        <p:nvSpPr>
          <p:cNvPr name="TextBox 118" id="118"/>
          <p:cNvSpPr txBox="true"/>
          <p:nvPr/>
        </p:nvSpPr>
        <p:spPr>
          <a:xfrm rot="0">
            <a:off x="948834" y="3983518"/>
            <a:ext cx="270911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a)</a:t>
            </a:r>
          </a:p>
        </p:txBody>
      </p:sp>
      <p:sp>
        <p:nvSpPr>
          <p:cNvPr name="TextBox 119" id="119"/>
          <p:cNvSpPr txBox="true"/>
          <p:nvPr/>
        </p:nvSpPr>
        <p:spPr>
          <a:xfrm rot="0">
            <a:off x="948834" y="5337376"/>
            <a:ext cx="270911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b)</a:t>
            </a:r>
          </a:p>
        </p:txBody>
      </p:sp>
      <p:sp>
        <p:nvSpPr>
          <p:cNvPr name="TextBox 120" id="120"/>
          <p:cNvSpPr txBox="true"/>
          <p:nvPr/>
        </p:nvSpPr>
        <p:spPr>
          <a:xfrm rot="0">
            <a:off x="948834" y="6721140"/>
            <a:ext cx="270911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c)</a:t>
            </a:r>
          </a:p>
        </p:txBody>
      </p:sp>
      <p:sp>
        <p:nvSpPr>
          <p:cNvPr name="TextBox 121" id="121"/>
          <p:cNvSpPr txBox="true"/>
          <p:nvPr/>
        </p:nvSpPr>
        <p:spPr>
          <a:xfrm rot="0">
            <a:off x="948834" y="8113191"/>
            <a:ext cx="270911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d)</a:t>
            </a:r>
          </a:p>
        </p:txBody>
      </p:sp>
      <p:sp>
        <p:nvSpPr>
          <p:cNvPr name="TextBox 122" id="122"/>
          <p:cNvSpPr txBox="true"/>
          <p:nvPr/>
        </p:nvSpPr>
        <p:spPr>
          <a:xfrm rot="0">
            <a:off x="948834" y="9456643"/>
            <a:ext cx="270911" cy="339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199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e)</a:t>
            </a:r>
          </a:p>
        </p:txBody>
      </p:sp>
      <p:sp>
        <p:nvSpPr>
          <p:cNvPr name="TextBox 123" id="123"/>
          <p:cNvSpPr txBox="true"/>
          <p:nvPr/>
        </p:nvSpPr>
        <p:spPr>
          <a:xfrm rot="0">
            <a:off x="3952177" y="4014415"/>
            <a:ext cx="2700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f)</a:t>
            </a:r>
          </a:p>
        </p:txBody>
      </p:sp>
      <p:sp>
        <p:nvSpPr>
          <p:cNvPr name="TextBox 124" id="124"/>
          <p:cNvSpPr txBox="true"/>
          <p:nvPr/>
        </p:nvSpPr>
        <p:spPr>
          <a:xfrm rot="0">
            <a:off x="4010909" y="6743473"/>
            <a:ext cx="2700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h)</a:t>
            </a:r>
          </a:p>
        </p:txBody>
      </p:sp>
      <p:sp>
        <p:nvSpPr>
          <p:cNvPr name="TextBox 125" id="125"/>
          <p:cNvSpPr txBox="true"/>
          <p:nvPr/>
        </p:nvSpPr>
        <p:spPr>
          <a:xfrm rot="0">
            <a:off x="4010909" y="8131169"/>
            <a:ext cx="2700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i)</a:t>
            </a:r>
          </a:p>
        </p:txBody>
      </p:sp>
      <p:sp>
        <p:nvSpPr>
          <p:cNvPr name="TextBox 126" id="126"/>
          <p:cNvSpPr txBox="true"/>
          <p:nvPr/>
        </p:nvSpPr>
        <p:spPr>
          <a:xfrm rot="0">
            <a:off x="4010909" y="9476179"/>
            <a:ext cx="270063" cy="33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9"/>
              </a:lnSpc>
            </a:pPr>
            <a:r>
              <a:rPr lang="en-US" sz="1992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j)</a:t>
            </a:r>
          </a:p>
        </p:txBody>
      </p:sp>
      <p:sp>
        <p:nvSpPr>
          <p:cNvPr name="TextBox 127" id="127"/>
          <p:cNvSpPr txBox="true"/>
          <p:nvPr/>
        </p:nvSpPr>
        <p:spPr>
          <a:xfrm rot="0">
            <a:off x="3994692" y="2540213"/>
            <a:ext cx="920505" cy="215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55"/>
              </a:lnSpc>
            </a:pPr>
            <a:r>
              <a:rPr lang="en-US" sz="1254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One whole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DAGZSNZKVCg</dc:identifier>
  <dcterms:modified xsi:type="dcterms:W3CDTF">2011-08-01T06:04:30Z</dcterms:modified>
  <cp:revision>1</cp:revision>
  <dc:title>Simple Blue Equivalent Fractions Maths Worksheet</dc:title>
</cp:coreProperties>
</file>