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7556500" cy="10693400"/>
  <p:notesSz cx="6858000" cy="9144000"/>
  <p:embeddedFontLst>
    <p:embeddedFont>
      <p:font typeface="Intro Rust" charset="1" panose="00000500000000000000"/>
      <p:regular r:id="rId8"/>
    </p:embeddedFont>
    <p:embeddedFont>
      <p:font typeface="Sniglet" charset="1" panose="0407050503010002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54595" y="321273"/>
            <a:ext cx="7086087" cy="434727"/>
            <a:chOff x="0" y="0"/>
            <a:chExt cx="3261662" cy="200101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261662" cy="200101"/>
            </a:xfrm>
            <a:custGeom>
              <a:avLst/>
              <a:gdLst/>
              <a:ahLst/>
              <a:cxnLst/>
              <a:rect r="r" b="b" t="t" l="l"/>
              <a:pathLst>
                <a:path h="200101" w="3261662">
                  <a:moveTo>
                    <a:pt x="0" y="0"/>
                  </a:moveTo>
                  <a:lnTo>
                    <a:pt x="3261662" y="0"/>
                  </a:lnTo>
                  <a:lnTo>
                    <a:pt x="3261662" y="200101"/>
                  </a:lnTo>
                  <a:lnTo>
                    <a:pt x="0" y="200101"/>
                  </a:lnTo>
                  <a:close/>
                </a:path>
              </a:pathLst>
            </a:custGeom>
            <a:solidFill>
              <a:srgbClr val="D8FFCE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254595" y="903363"/>
            <a:ext cx="7086087" cy="9414446"/>
            <a:chOff x="0" y="0"/>
            <a:chExt cx="3261662" cy="4333385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3261662" cy="4333385"/>
            </a:xfrm>
            <a:custGeom>
              <a:avLst/>
              <a:gdLst/>
              <a:ahLst/>
              <a:cxnLst/>
              <a:rect r="r" b="b" t="t" l="l"/>
              <a:pathLst>
                <a:path h="4333385" w="3261662">
                  <a:moveTo>
                    <a:pt x="0" y="0"/>
                  </a:moveTo>
                  <a:lnTo>
                    <a:pt x="0" y="4333385"/>
                  </a:lnTo>
                  <a:lnTo>
                    <a:pt x="3261662" y="4333385"/>
                  </a:lnTo>
                  <a:lnTo>
                    <a:pt x="3261662" y="0"/>
                  </a:lnTo>
                  <a:lnTo>
                    <a:pt x="0" y="0"/>
                  </a:lnTo>
                  <a:close/>
                  <a:moveTo>
                    <a:pt x="3200702" y="4272425"/>
                  </a:moveTo>
                  <a:lnTo>
                    <a:pt x="59690" y="4272425"/>
                  </a:lnTo>
                  <a:lnTo>
                    <a:pt x="59690" y="59690"/>
                  </a:lnTo>
                  <a:lnTo>
                    <a:pt x="3200702" y="59690"/>
                  </a:lnTo>
                  <a:lnTo>
                    <a:pt x="3200702" y="4272425"/>
                  </a:lnTo>
                  <a:close/>
                </a:path>
              </a:pathLst>
            </a:custGeom>
            <a:solidFill>
              <a:srgbClr val="ADE4B6"/>
            </a:solidFill>
          </p:spPr>
        </p:sp>
      </p:grpSp>
      <p:sp>
        <p:nvSpPr>
          <p:cNvPr name="TextBox 6" id="6"/>
          <p:cNvSpPr txBox="true"/>
          <p:nvPr/>
        </p:nvSpPr>
        <p:spPr>
          <a:xfrm rot="0">
            <a:off x="756000" y="770013"/>
            <a:ext cx="6048000" cy="11938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99"/>
              </a:lnSpc>
            </a:pPr>
            <a:r>
              <a:rPr lang="en-US" sz="6999">
                <a:solidFill>
                  <a:srgbClr val="000000"/>
                </a:solidFill>
                <a:latin typeface="Intro Rust"/>
                <a:ea typeface="Intro Rust"/>
                <a:cs typeface="Intro Rust"/>
                <a:sym typeface="Intro Rust"/>
              </a:rPr>
              <a:t>қосу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773639" y="1909341"/>
            <a:ext cx="6048000" cy="41146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24"/>
              </a:lnSpc>
            </a:pPr>
            <a:r>
              <a:rPr lang="en-US" sz="2374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қосындысын шешіп, жаз.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866627" y="2253414"/>
            <a:ext cx="3729299" cy="128665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0457"/>
              </a:lnSpc>
            </a:pPr>
            <a:r>
              <a:rPr lang="en-US" sz="7469">
                <a:solidFill>
                  <a:srgbClr val="000000"/>
                </a:solidFill>
                <a:latin typeface="Intro Rust"/>
                <a:ea typeface="Intro Rust"/>
                <a:cs typeface="Intro Rust"/>
                <a:sym typeface="Intro Rust"/>
              </a:rPr>
              <a:t>1 + 2 =  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819613" y="3391730"/>
            <a:ext cx="3776313" cy="128665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0457"/>
              </a:lnSpc>
            </a:pPr>
            <a:r>
              <a:rPr lang="en-US" sz="7469">
                <a:solidFill>
                  <a:srgbClr val="000000"/>
                </a:solidFill>
                <a:latin typeface="Intro Rust"/>
                <a:ea typeface="Intro Rust"/>
                <a:cs typeface="Intro Rust"/>
                <a:sym typeface="Intro Rust"/>
              </a:rPr>
              <a:t>1 + 3 =  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801619" y="4641321"/>
            <a:ext cx="3794307" cy="128665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0457"/>
              </a:lnSpc>
            </a:pPr>
            <a:r>
              <a:rPr lang="en-US" sz="7469">
                <a:solidFill>
                  <a:srgbClr val="000000"/>
                </a:solidFill>
                <a:latin typeface="Intro Rust"/>
                <a:ea typeface="Intro Rust"/>
                <a:cs typeface="Intro Rust"/>
                <a:sym typeface="Intro Rust"/>
              </a:rPr>
              <a:t>1 + 4 =  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820133" y="5903332"/>
            <a:ext cx="3775793" cy="128665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0457"/>
              </a:lnSpc>
            </a:pPr>
            <a:r>
              <a:rPr lang="en-US" sz="7469">
                <a:solidFill>
                  <a:srgbClr val="000000"/>
                </a:solidFill>
                <a:latin typeface="Intro Rust"/>
                <a:ea typeface="Intro Rust"/>
                <a:cs typeface="Intro Rust"/>
                <a:sym typeface="Intro Rust"/>
              </a:rPr>
              <a:t>2 + 1 =  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774107" y="7255724"/>
            <a:ext cx="3821818" cy="128665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0457"/>
              </a:lnSpc>
            </a:pPr>
            <a:r>
              <a:rPr lang="en-US" sz="7469">
                <a:solidFill>
                  <a:srgbClr val="000000"/>
                </a:solidFill>
                <a:latin typeface="Intro Rust"/>
                <a:ea typeface="Intro Rust"/>
                <a:cs typeface="Intro Rust"/>
                <a:sym typeface="Intro Rust"/>
              </a:rPr>
              <a:t>2 + 2 =  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773639" y="8649348"/>
            <a:ext cx="3822287" cy="128665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0457"/>
              </a:lnSpc>
            </a:pPr>
            <a:r>
              <a:rPr lang="en-US" sz="7469">
                <a:solidFill>
                  <a:srgbClr val="000000"/>
                </a:solidFill>
                <a:latin typeface="Intro Rust"/>
                <a:ea typeface="Intro Rust"/>
                <a:cs typeface="Intro Rust"/>
                <a:sym typeface="Intro Rust"/>
              </a:rPr>
              <a:t>3 + 2 =  </a:t>
            </a:r>
          </a:p>
        </p:txBody>
      </p:sp>
      <p:sp>
        <p:nvSpPr>
          <p:cNvPr name="AutoShape 14" id="14"/>
          <p:cNvSpPr/>
          <p:nvPr/>
        </p:nvSpPr>
        <p:spPr>
          <a:xfrm rot="0">
            <a:off x="4595926" y="3187213"/>
            <a:ext cx="2025051" cy="0"/>
          </a:xfrm>
          <a:prstGeom prst="line">
            <a:avLst/>
          </a:prstGeom>
          <a:ln cap="rnd" w="476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5" id="15"/>
          <p:cNvSpPr/>
          <p:nvPr/>
        </p:nvSpPr>
        <p:spPr>
          <a:xfrm rot="0">
            <a:off x="4595926" y="4428777"/>
            <a:ext cx="2025051" cy="0"/>
          </a:xfrm>
          <a:prstGeom prst="line">
            <a:avLst/>
          </a:prstGeom>
          <a:ln cap="rnd" w="476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6" id="16"/>
          <p:cNvSpPr/>
          <p:nvPr/>
        </p:nvSpPr>
        <p:spPr>
          <a:xfrm rot="0">
            <a:off x="4595926" y="5610586"/>
            <a:ext cx="2025051" cy="0"/>
          </a:xfrm>
          <a:prstGeom prst="line">
            <a:avLst/>
          </a:prstGeom>
          <a:ln cap="rnd" w="476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7" id="17"/>
          <p:cNvSpPr/>
          <p:nvPr/>
        </p:nvSpPr>
        <p:spPr>
          <a:xfrm rot="0">
            <a:off x="4595926" y="6852789"/>
            <a:ext cx="2025051" cy="0"/>
          </a:xfrm>
          <a:prstGeom prst="line">
            <a:avLst/>
          </a:prstGeom>
          <a:ln cap="rnd" w="476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8" id="18"/>
          <p:cNvSpPr/>
          <p:nvPr/>
        </p:nvSpPr>
        <p:spPr>
          <a:xfrm rot="0">
            <a:off x="4595926" y="8297677"/>
            <a:ext cx="2025051" cy="0"/>
          </a:xfrm>
          <a:prstGeom prst="line">
            <a:avLst/>
          </a:prstGeom>
          <a:ln cap="rnd" w="476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9" id="19"/>
          <p:cNvSpPr/>
          <p:nvPr/>
        </p:nvSpPr>
        <p:spPr>
          <a:xfrm rot="0">
            <a:off x="4595926" y="9888375"/>
            <a:ext cx="2025051" cy="0"/>
          </a:xfrm>
          <a:prstGeom prst="line">
            <a:avLst/>
          </a:prstGeom>
          <a:ln cap="rnd" w="476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20" id="20"/>
          <p:cNvSpPr txBox="true"/>
          <p:nvPr/>
        </p:nvSpPr>
        <p:spPr>
          <a:xfrm rot="0">
            <a:off x="254595" y="275412"/>
            <a:ext cx="7086087" cy="4540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712"/>
              </a:lnSpc>
            </a:pPr>
            <a:r>
              <a:rPr lang="en-US" sz="2651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Name:_____________________________    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54595" y="321273"/>
            <a:ext cx="7086087" cy="434727"/>
            <a:chOff x="0" y="0"/>
            <a:chExt cx="3261662" cy="200101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261662" cy="200101"/>
            </a:xfrm>
            <a:custGeom>
              <a:avLst/>
              <a:gdLst/>
              <a:ahLst/>
              <a:cxnLst/>
              <a:rect r="r" b="b" t="t" l="l"/>
              <a:pathLst>
                <a:path h="200101" w="3261662">
                  <a:moveTo>
                    <a:pt x="0" y="0"/>
                  </a:moveTo>
                  <a:lnTo>
                    <a:pt x="3261662" y="0"/>
                  </a:lnTo>
                  <a:lnTo>
                    <a:pt x="3261662" y="200101"/>
                  </a:lnTo>
                  <a:lnTo>
                    <a:pt x="0" y="200101"/>
                  </a:lnTo>
                  <a:close/>
                </a:path>
              </a:pathLst>
            </a:custGeom>
            <a:solidFill>
              <a:srgbClr val="FFB7B7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254595" y="903363"/>
            <a:ext cx="7086087" cy="9414446"/>
            <a:chOff x="0" y="0"/>
            <a:chExt cx="3261662" cy="4333385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3261662" cy="4333385"/>
            </a:xfrm>
            <a:custGeom>
              <a:avLst/>
              <a:gdLst/>
              <a:ahLst/>
              <a:cxnLst/>
              <a:rect r="r" b="b" t="t" l="l"/>
              <a:pathLst>
                <a:path h="4333385" w="3261662">
                  <a:moveTo>
                    <a:pt x="0" y="0"/>
                  </a:moveTo>
                  <a:lnTo>
                    <a:pt x="0" y="4333385"/>
                  </a:lnTo>
                  <a:lnTo>
                    <a:pt x="3261662" y="4333385"/>
                  </a:lnTo>
                  <a:lnTo>
                    <a:pt x="3261662" y="0"/>
                  </a:lnTo>
                  <a:lnTo>
                    <a:pt x="0" y="0"/>
                  </a:lnTo>
                  <a:close/>
                  <a:moveTo>
                    <a:pt x="3200702" y="4272425"/>
                  </a:moveTo>
                  <a:lnTo>
                    <a:pt x="59690" y="4272425"/>
                  </a:lnTo>
                  <a:lnTo>
                    <a:pt x="59690" y="59690"/>
                  </a:lnTo>
                  <a:lnTo>
                    <a:pt x="3200702" y="59690"/>
                  </a:lnTo>
                  <a:lnTo>
                    <a:pt x="3200702" y="4272425"/>
                  </a:lnTo>
                  <a:close/>
                </a:path>
              </a:pathLst>
            </a:custGeom>
            <a:solidFill>
              <a:srgbClr val="FF5757"/>
            </a:solidFill>
          </p:spPr>
        </p:sp>
      </p:grpSp>
      <p:sp>
        <p:nvSpPr>
          <p:cNvPr name="TextBox 6" id="6"/>
          <p:cNvSpPr txBox="true"/>
          <p:nvPr/>
        </p:nvSpPr>
        <p:spPr>
          <a:xfrm rot="0">
            <a:off x="756000" y="956111"/>
            <a:ext cx="6065639" cy="10077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256"/>
              </a:lnSpc>
            </a:pPr>
            <a:r>
              <a:rPr lang="en-US" sz="5897">
                <a:solidFill>
                  <a:srgbClr val="000000"/>
                </a:solidFill>
                <a:latin typeface="Intro Rust"/>
                <a:ea typeface="Intro Rust"/>
                <a:cs typeface="Intro Rust"/>
                <a:sym typeface="Intro Rust"/>
              </a:rPr>
              <a:t>азайту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773639" y="1909341"/>
            <a:ext cx="6048000" cy="41594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24"/>
              </a:lnSpc>
            </a:pPr>
            <a:r>
              <a:rPr lang="en-US" sz="2374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айырмашылықты шешіп, жазыңыз.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610678" y="2249350"/>
            <a:ext cx="3667702" cy="12907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457"/>
              </a:lnSpc>
            </a:pPr>
            <a:r>
              <a:rPr lang="en-US" sz="7469">
                <a:solidFill>
                  <a:srgbClr val="000000"/>
                </a:solidFill>
                <a:latin typeface="Intro Rust"/>
                <a:ea typeface="Intro Rust"/>
                <a:cs typeface="Intro Rust"/>
                <a:sym typeface="Intro Rust"/>
              </a:rPr>
              <a:t>5 - 1 =  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605945" y="3387666"/>
            <a:ext cx="3672434" cy="12907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457"/>
              </a:lnSpc>
            </a:pPr>
            <a:r>
              <a:rPr lang="en-US" sz="7469">
                <a:solidFill>
                  <a:srgbClr val="000000"/>
                </a:solidFill>
                <a:latin typeface="Intro Rust"/>
                <a:ea typeface="Intro Rust"/>
                <a:cs typeface="Intro Rust"/>
                <a:sym typeface="Intro Rust"/>
              </a:rPr>
              <a:t>5 - 3 =  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92632" y="4637257"/>
            <a:ext cx="3685748" cy="12907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457"/>
              </a:lnSpc>
            </a:pPr>
            <a:r>
              <a:rPr lang="en-US" sz="7469">
                <a:solidFill>
                  <a:srgbClr val="000000"/>
                </a:solidFill>
                <a:latin typeface="Intro Rust"/>
                <a:ea typeface="Intro Rust"/>
                <a:cs typeface="Intro Rust"/>
                <a:sym typeface="Intro Rust"/>
              </a:rPr>
              <a:t>4 - 2 =  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656652" y="5899268"/>
            <a:ext cx="3621728" cy="12907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457"/>
              </a:lnSpc>
            </a:pPr>
            <a:r>
              <a:rPr lang="en-US" sz="7469">
                <a:solidFill>
                  <a:srgbClr val="000000"/>
                </a:solidFill>
                <a:latin typeface="Intro Rust"/>
                <a:ea typeface="Intro Rust"/>
                <a:cs typeface="Intro Rust"/>
                <a:sym typeface="Intro Rust"/>
              </a:rPr>
              <a:t>3 - 1 =  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611146" y="7251660"/>
            <a:ext cx="3667234" cy="12907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457"/>
              </a:lnSpc>
            </a:pPr>
            <a:r>
              <a:rPr lang="en-US" sz="7469">
                <a:solidFill>
                  <a:srgbClr val="000000"/>
                </a:solidFill>
                <a:latin typeface="Intro Rust"/>
                <a:ea typeface="Intro Rust"/>
                <a:cs typeface="Intro Rust"/>
                <a:sym typeface="Intro Rust"/>
              </a:rPr>
              <a:t>2 - 2 =  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773639" y="8645284"/>
            <a:ext cx="3320932" cy="12907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457"/>
              </a:lnSpc>
            </a:pPr>
            <a:r>
              <a:rPr lang="en-US" sz="7469">
                <a:solidFill>
                  <a:srgbClr val="000000"/>
                </a:solidFill>
                <a:latin typeface="Intro Rust"/>
                <a:ea typeface="Intro Rust"/>
                <a:cs typeface="Intro Rust"/>
                <a:sym typeface="Intro Rust"/>
              </a:rPr>
              <a:t>4 - 3 =  </a:t>
            </a:r>
          </a:p>
        </p:txBody>
      </p:sp>
      <p:sp>
        <p:nvSpPr>
          <p:cNvPr name="AutoShape 14" id="14"/>
          <p:cNvSpPr/>
          <p:nvPr/>
        </p:nvSpPr>
        <p:spPr>
          <a:xfrm rot="0">
            <a:off x="4278380" y="3187213"/>
            <a:ext cx="2025051" cy="0"/>
          </a:xfrm>
          <a:prstGeom prst="line">
            <a:avLst/>
          </a:prstGeom>
          <a:ln cap="rnd" w="47625">
            <a:solidFill>
              <a:srgbClr val="FF5757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5" id="15"/>
          <p:cNvSpPr/>
          <p:nvPr/>
        </p:nvSpPr>
        <p:spPr>
          <a:xfrm rot="0">
            <a:off x="4278380" y="4428777"/>
            <a:ext cx="2025051" cy="0"/>
          </a:xfrm>
          <a:prstGeom prst="line">
            <a:avLst/>
          </a:prstGeom>
          <a:ln cap="rnd" w="47625">
            <a:solidFill>
              <a:srgbClr val="FF5757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6" id="16"/>
          <p:cNvSpPr/>
          <p:nvPr/>
        </p:nvSpPr>
        <p:spPr>
          <a:xfrm rot="0">
            <a:off x="4278380" y="5610586"/>
            <a:ext cx="2025051" cy="0"/>
          </a:xfrm>
          <a:prstGeom prst="line">
            <a:avLst/>
          </a:prstGeom>
          <a:ln cap="rnd" w="47625">
            <a:solidFill>
              <a:srgbClr val="FF5757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7" id="17"/>
          <p:cNvSpPr/>
          <p:nvPr/>
        </p:nvSpPr>
        <p:spPr>
          <a:xfrm rot="0">
            <a:off x="4278380" y="6852789"/>
            <a:ext cx="2025051" cy="0"/>
          </a:xfrm>
          <a:prstGeom prst="line">
            <a:avLst/>
          </a:prstGeom>
          <a:ln cap="rnd" w="47625">
            <a:solidFill>
              <a:srgbClr val="FF5757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8" id="18"/>
          <p:cNvSpPr/>
          <p:nvPr/>
        </p:nvSpPr>
        <p:spPr>
          <a:xfrm rot="0">
            <a:off x="4278380" y="8494751"/>
            <a:ext cx="2025051" cy="0"/>
          </a:xfrm>
          <a:prstGeom prst="line">
            <a:avLst/>
          </a:prstGeom>
          <a:ln cap="rnd" w="47625">
            <a:solidFill>
              <a:srgbClr val="FF5757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9" id="19"/>
          <p:cNvSpPr/>
          <p:nvPr/>
        </p:nvSpPr>
        <p:spPr>
          <a:xfrm rot="0">
            <a:off x="4278380" y="9888375"/>
            <a:ext cx="2025051" cy="0"/>
          </a:xfrm>
          <a:prstGeom prst="line">
            <a:avLst/>
          </a:prstGeom>
          <a:ln cap="rnd" w="47625">
            <a:solidFill>
              <a:srgbClr val="FF5757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20" id="20"/>
          <p:cNvSpPr txBox="true"/>
          <p:nvPr/>
        </p:nvSpPr>
        <p:spPr>
          <a:xfrm rot="0">
            <a:off x="254595" y="317737"/>
            <a:ext cx="7002493" cy="4382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668"/>
              </a:lnSpc>
            </a:pPr>
            <a:r>
              <a:rPr lang="en-US" sz="262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Name:_____________________________  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DAGZnvYzzrI</dc:identifier>
  <dcterms:modified xsi:type="dcterms:W3CDTF">2011-08-01T06:04:30Z</dcterms:modified>
  <cp:revision>1</cp:revision>
  <dc:title>Simple Addition and Subtraction Worksheet</dc:title>
</cp:coreProperties>
</file>