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KG Primary Penmanship" charset="1" panose="02000506000000020003"/>
      <p:regular r:id="rId7"/>
    </p:embeddedFont>
    <p:embeddedFont>
      <p:font typeface="League Spartan" charset="1" panose="000008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03216" y="8127097"/>
            <a:ext cx="7766431" cy="2931687"/>
          </a:xfrm>
          <a:custGeom>
            <a:avLst/>
            <a:gdLst/>
            <a:ahLst/>
            <a:cxnLst/>
            <a:rect r="r" b="b" t="t" l="l"/>
            <a:pathLst>
              <a:path h="2931687" w="7766431">
                <a:moveTo>
                  <a:pt x="0" y="0"/>
                </a:moveTo>
                <a:lnTo>
                  <a:pt x="7766432" y="0"/>
                </a:lnTo>
                <a:lnTo>
                  <a:pt x="7766432" y="2931688"/>
                </a:lnTo>
                <a:lnTo>
                  <a:pt x="0" y="293168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-149199" r="0" b="-1571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-77685" y="440955"/>
            <a:ext cx="7725402" cy="1649737"/>
          </a:xfrm>
          <a:custGeom>
            <a:avLst/>
            <a:gdLst/>
            <a:ahLst/>
            <a:cxnLst/>
            <a:rect r="r" b="b" t="t" l="l"/>
            <a:pathLst>
              <a:path h="1649737" w="7725402">
                <a:moveTo>
                  <a:pt x="0" y="0"/>
                </a:moveTo>
                <a:lnTo>
                  <a:pt x="7725401" y="0"/>
                </a:lnTo>
                <a:lnTo>
                  <a:pt x="7725401" y="1649737"/>
                </a:lnTo>
                <a:lnTo>
                  <a:pt x="0" y="164973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129" t="-154497" r="0" b="-214391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-105557" y="344749"/>
            <a:ext cx="7771115" cy="10002502"/>
            <a:chOff x="0" y="0"/>
            <a:chExt cx="1923428" cy="2475718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923428" cy="2475718"/>
            </a:xfrm>
            <a:custGeom>
              <a:avLst/>
              <a:gdLst/>
              <a:ahLst/>
              <a:cxnLst/>
              <a:rect r="r" b="b" t="t" l="l"/>
              <a:pathLst>
                <a:path h="2475718" w="1923428">
                  <a:moveTo>
                    <a:pt x="0" y="0"/>
                  </a:moveTo>
                  <a:lnTo>
                    <a:pt x="0" y="2475718"/>
                  </a:lnTo>
                  <a:lnTo>
                    <a:pt x="1923428" y="2475718"/>
                  </a:lnTo>
                  <a:lnTo>
                    <a:pt x="1923428" y="0"/>
                  </a:lnTo>
                  <a:lnTo>
                    <a:pt x="0" y="0"/>
                  </a:lnTo>
                  <a:close/>
                  <a:moveTo>
                    <a:pt x="1862468" y="2414758"/>
                  </a:moveTo>
                  <a:lnTo>
                    <a:pt x="59690" y="2414758"/>
                  </a:lnTo>
                  <a:lnTo>
                    <a:pt x="59690" y="59690"/>
                  </a:lnTo>
                  <a:lnTo>
                    <a:pt x="1862468" y="59690"/>
                  </a:lnTo>
                  <a:lnTo>
                    <a:pt x="1862468" y="2414758"/>
                  </a:lnTo>
                  <a:close/>
                </a:path>
              </a:pathLst>
            </a:custGeom>
            <a:solidFill>
              <a:srgbClr val="9E6EF1"/>
            </a:solidFill>
          </p:spPr>
        </p:sp>
      </p:grpSp>
      <p:sp>
        <p:nvSpPr>
          <p:cNvPr name="AutoShape 6" id="6"/>
          <p:cNvSpPr/>
          <p:nvPr/>
        </p:nvSpPr>
        <p:spPr>
          <a:xfrm rot="0">
            <a:off x="1300343" y="1360759"/>
            <a:ext cx="1428727" cy="0"/>
          </a:xfrm>
          <a:prstGeom prst="line">
            <a:avLst/>
          </a:prstGeom>
          <a:ln cap="rnd" w="9525">
            <a:solidFill>
              <a:srgbClr val="9E6EF1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 rot="0">
            <a:off x="3318643" y="1360759"/>
            <a:ext cx="620777" cy="0"/>
          </a:xfrm>
          <a:prstGeom prst="line">
            <a:avLst/>
          </a:prstGeom>
          <a:ln cap="rnd" w="9525">
            <a:solidFill>
              <a:srgbClr val="9E6EF1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8" id="8"/>
          <p:cNvSpPr/>
          <p:nvPr/>
        </p:nvSpPr>
        <p:spPr>
          <a:xfrm flipH="false" flipV="false" rot="-4999043">
            <a:off x="3932507" y="2139995"/>
            <a:ext cx="993737" cy="1145818"/>
          </a:xfrm>
          <a:custGeom>
            <a:avLst/>
            <a:gdLst/>
            <a:ahLst/>
            <a:cxnLst/>
            <a:rect r="r" b="b" t="t" l="l"/>
            <a:pathLst>
              <a:path h="1145818" w="993737">
                <a:moveTo>
                  <a:pt x="0" y="0"/>
                </a:moveTo>
                <a:lnTo>
                  <a:pt x="993737" y="0"/>
                </a:lnTo>
                <a:lnTo>
                  <a:pt x="993737" y="1145818"/>
                </a:lnTo>
                <a:lnTo>
                  <a:pt x="0" y="114581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9" id="9"/>
          <p:cNvSpPr/>
          <p:nvPr/>
        </p:nvSpPr>
        <p:spPr>
          <a:xfrm rot="-10800000">
            <a:off x="4314790" y="2927438"/>
            <a:ext cx="1056426" cy="0"/>
          </a:xfrm>
          <a:prstGeom prst="line">
            <a:avLst/>
          </a:prstGeom>
          <a:ln cap="rnd" w="47625">
            <a:solidFill>
              <a:srgbClr val="3589A1"/>
            </a:solidFill>
            <a:prstDash val="solid"/>
            <a:headEnd type="none" len="sm" w="sm"/>
            <a:tailEnd type="arrow" len="sm" w="med"/>
          </a:ln>
        </p:spPr>
      </p:sp>
      <p:sp>
        <p:nvSpPr>
          <p:cNvPr name="Freeform 10" id="10"/>
          <p:cNvSpPr/>
          <p:nvPr/>
        </p:nvSpPr>
        <p:spPr>
          <a:xfrm flipH="false" flipV="false" rot="0">
            <a:off x="3972991" y="2910688"/>
            <a:ext cx="229461" cy="220500"/>
          </a:xfrm>
          <a:custGeom>
            <a:avLst/>
            <a:gdLst/>
            <a:ahLst/>
            <a:cxnLst/>
            <a:rect r="r" b="b" t="t" l="l"/>
            <a:pathLst>
              <a:path h="220500" w="229461">
                <a:moveTo>
                  <a:pt x="0" y="0"/>
                </a:moveTo>
                <a:lnTo>
                  <a:pt x="229461" y="0"/>
                </a:lnTo>
                <a:lnTo>
                  <a:pt x="229461" y="220500"/>
                </a:lnTo>
                <a:lnTo>
                  <a:pt x="0" y="2205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92189" t="0" r="0" b="0"/>
            </a:stretch>
          </a:blipFill>
        </p:spPr>
      </p:sp>
      <p:sp>
        <p:nvSpPr>
          <p:cNvPr name="AutoShape 11" id="11"/>
          <p:cNvSpPr/>
          <p:nvPr/>
        </p:nvSpPr>
        <p:spPr>
          <a:xfrm rot="0">
            <a:off x="4810660" y="4099543"/>
            <a:ext cx="1013290" cy="0"/>
          </a:xfrm>
          <a:prstGeom prst="line">
            <a:avLst/>
          </a:prstGeom>
          <a:ln cap="rnd" w="47625">
            <a:solidFill>
              <a:srgbClr val="3589A1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rot="-7305918">
            <a:off x="4361693" y="3836972"/>
            <a:ext cx="634928" cy="0"/>
          </a:xfrm>
          <a:prstGeom prst="line">
            <a:avLst/>
          </a:prstGeom>
          <a:ln cap="rnd" w="47625">
            <a:solidFill>
              <a:srgbClr val="3589A1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3" id="13"/>
          <p:cNvSpPr/>
          <p:nvPr/>
        </p:nvSpPr>
        <p:spPr>
          <a:xfrm flipH="false" flipV="false" rot="-4999043">
            <a:off x="4819012" y="3429794"/>
            <a:ext cx="695643" cy="802104"/>
          </a:xfrm>
          <a:custGeom>
            <a:avLst/>
            <a:gdLst/>
            <a:ahLst/>
            <a:cxnLst/>
            <a:rect r="r" b="b" t="t" l="l"/>
            <a:pathLst>
              <a:path h="802104" w="695643">
                <a:moveTo>
                  <a:pt x="0" y="0"/>
                </a:moveTo>
                <a:lnTo>
                  <a:pt x="695643" y="0"/>
                </a:lnTo>
                <a:lnTo>
                  <a:pt x="695643" y="802104"/>
                </a:lnTo>
                <a:lnTo>
                  <a:pt x="0" y="80210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75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4786619" y="3961650"/>
            <a:ext cx="244311" cy="179271"/>
          </a:xfrm>
          <a:custGeom>
            <a:avLst/>
            <a:gdLst/>
            <a:ahLst/>
            <a:cxnLst/>
            <a:rect r="r" b="b" t="t" l="l"/>
            <a:pathLst>
              <a:path h="179271" w="244311">
                <a:moveTo>
                  <a:pt x="0" y="0"/>
                </a:moveTo>
                <a:lnTo>
                  <a:pt x="244311" y="0"/>
                </a:lnTo>
                <a:lnTo>
                  <a:pt x="244311" y="179271"/>
                </a:lnTo>
                <a:lnTo>
                  <a:pt x="0" y="17927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47835" t="0" r="0" b="-734"/>
            </a:stretch>
          </a:blipFill>
        </p:spPr>
      </p:sp>
      <p:sp>
        <p:nvSpPr>
          <p:cNvPr name="AutoShape 15" id="15"/>
          <p:cNvSpPr/>
          <p:nvPr/>
        </p:nvSpPr>
        <p:spPr>
          <a:xfrm rot="0">
            <a:off x="2088850" y="4095915"/>
            <a:ext cx="974749" cy="0"/>
          </a:xfrm>
          <a:prstGeom prst="line">
            <a:avLst/>
          </a:prstGeom>
          <a:ln cap="rnd" w="47625">
            <a:solidFill>
              <a:srgbClr val="3589A1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6" id="16"/>
          <p:cNvSpPr/>
          <p:nvPr/>
        </p:nvSpPr>
        <p:spPr>
          <a:xfrm rot="-1982221">
            <a:off x="1996631" y="3800946"/>
            <a:ext cx="1095836" cy="0"/>
          </a:xfrm>
          <a:prstGeom prst="line">
            <a:avLst/>
          </a:prstGeom>
          <a:ln cap="rnd" w="47625">
            <a:solidFill>
              <a:srgbClr val="3589A1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7" id="17"/>
          <p:cNvSpPr/>
          <p:nvPr/>
        </p:nvSpPr>
        <p:spPr>
          <a:xfrm flipH="false" flipV="false" rot="-4999043">
            <a:off x="2056168" y="3400727"/>
            <a:ext cx="695643" cy="802104"/>
          </a:xfrm>
          <a:custGeom>
            <a:avLst/>
            <a:gdLst/>
            <a:ahLst/>
            <a:cxnLst/>
            <a:rect r="r" b="b" t="t" l="l"/>
            <a:pathLst>
              <a:path h="802104" w="695643">
                <a:moveTo>
                  <a:pt x="0" y="0"/>
                </a:moveTo>
                <a:lnTo>
                  <a:pt x="695643" y="0"/>
                </a:lnTo>
                <a:lnTo>
                  <a:pt x="695643" y="802103"/>
                </a:lnTo>
                <a:lnTo>
                  <a:pt x="0" y="80210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alphaModFix amt="75000"/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8" id="18"/>
          <p:cNvSpPr/>
          <p:nvPr/>
        </p:nvSpPr>
        <p:spPr>
          <a:xfrm flipH="false" flipV="false" rot="0">
            <a:off x="2293786" y="3938488"/>
            <a:ext cx="110204" cy="180589"/>
          </a:xfrm>
          <a:custGeom>
            <a:avLst/>
            <a:gdLst/>
            <a:ahLst/>
            <a:cxnLst/>
            <a:rect r="r" b="b" t="t" l="l"/>
            <a:pathLst>
              <a:path h="180589" w="110204">
                <a:moveTo>
                  <a:pt x="0" y="0"/>
                </a:moveTo>
                <a:lnTo>
                  <a:pt x="110203" y="0"/>
                </a:lnTo>
                <a:lnTo>
                  <a:pt x="110203" y="180589"/>
                </a:lnTo>
                <a:lnTo>
                  <a:pt x="0" y="18058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227736" t="0" r="0" b="0"/>
            </a:stretch>
          </a:blipFill>
        </p:spPr>
      </p:sp>
      <p:sp>
        <p:nvSpPr>
          <p:cNvPr name="Freeform 19" id="19"/>
          <p:cNvSpPr/>
          <p:nvPr/>
        </p:nvSpPr>
        <p:spPr>
          <a:xfrm flipH="false" flipV="false" rot="0">
            <a:off x="774527" y="6012321"/>
            <a:ext cx="1051632" cy="931172"/>
          </a:xfrm>
          <a:custGeom>
            <a:avLst/>
            <a:gdLst/>
            <a:ahLst/>
            <a:cxnLst/>
            <a:rect r="r" b="b" t="t" l="l"/>
            <a:pathLst>
              <a:path h="931172" w="1051632">
                <a:moveTo>
                  <a:pt x="0" y="0"/>
                </a:moveTo>
                <a:lnTo>
                  <a:pt x="1051632" y="0"/>
                </a:lnTo>
                <a:lnTo>
                  <a:pt x="1051632" y="931173"/>
                </a:lnTo>
                <a:lnTo>
                  <a:pt x="0" y="93117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0" id="20"/>
          <p:cNvSpPr/>
          <p:nvPr/>
        </p:nvSpPr>
        <p:spPr>
          <a:xfrm flipH="false" flipV="false" rot="0">
            <a:off x="3079640" y="7840494"/>
            <a:ext cx="1265391" cy="660304"/>
          </a:xfrm>
          <a:custGeom>
            <a:avLst/>
            <a:gdLst/>
            <a:ahLst/>
            <a:cxnLst/>
            <a:rect r="r" b="b" t="t" l="l"/>
            <a:pathLst>
              <a:path h="660304" w="1265391">
                <a:moveTo>
                  <a:pt x="0" y="0"/>
                </a:moveTo>
                <a:lnTo>
                  <a:pt x="1265391" y="0"/>
                </a:lnTo>
                <a:lnTo>
                  <a:pt x="1265391" y="660304"/>
                </a:lnTo>
                <a:lnTo>
                  <a:pt x="0" y="660304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21" id="21"/>
          <p:cNvSpPr/>
          <p:nvPr/>
        </p:nvSpPr>
        <p:spPr>
          <a:xfrm flipH="false" flipV="false" rot="-2700000">
            <a:off x="5533773" y="5681820"/>
            <a:ext cx="1045205" cy="1045205"/>
          </a:xfrm>
          <a:custGeom>
            <a:avLst/>
            <a:gdLst/>
            <a:ahLst/>
            <a:cxnLst/>
            <a:rect r="r" b="b" t="t" l="l"/>
            <a:pathLst>
              <a:path h="1045205" w="1045205">
                <a:moveTo>
                  <a:pt x="0" y="0"/>
                </a:moveTo>
                <a:lnTo>
                  <a:pt x="1045205" y="0"/>
                </a:lnTo>
                <a:lnTo>
                  <a:pt x="1045205" y="1045205"/>
                </a:lnTo>
                <a:lnTo>
                  <a:pt x="0" y="104520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2" id="22"/>
          <p:cNvGrpSpPr/>
          <p:nvPr/>
        </p:nvGrpSpPr>
        <p:grpSpPr>
          <a:xfrm rot="0">
            <a:off x="2719021" y="6260771"/>
            <a:ext cx="1873717" cy="719977"/>
            <a:chOff x="0" y="0"/>
            <a:chExt cx="2498289" cy="959969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697941" y="619584"/>
              <a:ext cx="515406" cy="315336"/>
            </a:xfrm>
            <a:custGeom>
              <a:avLst/>
              <a:gdLst/>
              <a:ahLst/>
              <a:cxnLst/>
              <a:rect r="r" b="b" t="t" l="l"/>
              <a:pathLst>
                <a:path h="315336" w="515406">
                  <a:moveTo>
                    <a:pt x="0" y="0"/>
                  </a:moveTo>
                  <a:lnTo>
                    <a:pt x="515406" y="0"/>
                  </a:lnTo>
                  <a:lnTo>
                    <a:pt x="515406" y="315335"/>
                  </a:lnTo>
                  <a:lnTo>
                    <a:pt x="0" y="31533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-22364" t="0" r="0" b="0"/>
              </a:stretch>
            </a:blipFill>
          </p:spPr>
        </p:sp>
        <p:sp>
          <p:nvSpPr>
            <p:cNvPr name="AutoShape 24" id="24"/>
            <p:cNvSpPr/>
            <p:nvPr/>
          </p:nvSpPr>
          <p:spPr>
            <a:xfrm rot="-25974">
              <a:off x="885326" y="916390"/>
              <a:ext cx="1612846" cy="0"/>
            </a:xfrm>
            <a:prstGeom prst="line">
              <a:avLst/>
            </a:prstGeom>
            <a:ln cap="rnd" w="37059">
              <a:solidFill>
                <a:srgbClr val="3589A1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5" id="25"/>
            <p:cNvSpPr/>
            <p:nvPr/>
          </p:nvSpPr>
          <p:spPr>
            <a:xfrm rot="-8021336">
              <a:off x="-186408" y="461455"/>
              <a:ext cx="1292173" cy="0"/>
            </a:xfrm>
            <a:prstGeom prst="line">
              <a:avLst/>
            </a:prstGeom>
            <a:ln cap="rnd" w="37059">
              <a:solidFill>
                <a:srgbClr val="3589A1"/>
              </a:solidFill>
              <a:prstDash val="solid"/>
              <a:headEnd type="none" len="sm" w="sm"/>
              <a:tailEnd type="none" len="sm" w="sm"/>
            </a:ln>
          </p:spPr>
        </p:sp>
      </p:grpSp>
      <p:sp>
        <p:nvSpPr>
          <p:cNvPr name="Freeform 26" id="26"/>
          <p:cNvSpPr/>
          <p:nvPr/>
        </p:nvSpPr>
        <p:spPr>
          <a:xfrm flipH="false" flipV="false" rot="-4290334">
            <a:off x="888601" y="7431736"/>
            <a:ext cx="1045205" cy="1045205"/>
          </a:xfrm>
          <a:custGeom>
            <a:avLst/>
            <a:gdLst/>
            <a:ahLst/>
            <a:cxnLst/>
            <a:rect r="r" b="b" t="t" l="l"/>
            <a:pathLst>
              <a:path h="1045205" w="1045205">
                <a:moveTo>
                  <a:pt x="0" y="0"/>
                </a:moveTo>
                <a:lnTo>
                  <a:pt x="1045205" y="0"/>
                </a:lnTo>
                <a:lnTo>
                  <a:pt x="1045205" y="1045205"/>
                </a:lnTo>
                <a:lnTo>
                  <a:pt x="0" y="1045205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7" id="27"/>
          <p:cNvGrpSpPr/>
          <p:nvPr/>
        </p:nvGrpSpPr>
        <p:grpSpPr>
          <a:xfrm rot="0">
            <a:off x="5495772" y="7496821"/>
            <a:ext cx="1270886" cy="1003977"/>
            <a:chOff x="0" y="0"/>
            <a:chExt cx="1694515" cy="1338636"/>
          </a:xfrm>
        </p:grpSpPr>
        <p:sp>
          <p:nvSpPr>
            <p:cNvPr name="AutoShape 28" id="28"/>
            <p:cNvSpPr/>
            <p:nvPr/>
          </p:nvSpPr>
          <p:spPr>
            <a:xfrm rot="0">
              <a:off x="0" y="1301577"/>
              <a:ext cx="1431414" cy="0"/>
            </a:xfrm>
            <a:prstGeom prst="line">
              <a:avLst/>
            </a:prstGeom>
            <a:ln cap="rnd" w="37059">
              <a:solidFill>
                <a:srgbClr val="3589A1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AutoShape 29" id="29"/>
            <p:cNvSpPr/>
            <p:nvPr/>
          </p:nvSpPr>
          <p:spPr>
            <a:xfrm rot="-4729495">
              <a:off x="867161" y="650022"/>
              <a:ext cx="1355623" cy="0"/>
            </a:xfrm>
            <a:prstGeom prst="line">
              <a:avLst/>
            </a:prstGeom>
            <a:ln cap="rnd" w="37059">
              <a:solidFill>
                <a:srgbClr val="3589A1"/>
              </a:solidFill>
              <a:prstDash val="solid"/>
              <a:headEnd type="none" len="sm" w="sm"/>
              <a:tailEnd type="none" len="sm" w="sm"/>
            </a:ln>
          </p:spPr>
        </p:sp>
        <p:sp>
          <p:nvSpPr>
            <p:cNvPr name="Freeform 30" id="30"/>
            <p:cNvSpPr/>
            <p:nvPr/>
          </p:nvSpPr>
          <p:spPr>
            <a:xfrm flipH="true" flipV="false" rot="0">
              <a:off x="1154585" y="1047129"/>
              <a:ext cx="306687" cy="254448"/>
            </a:xfrm>
            <a:custGeom>
              <a:avLst/>
              <a:gdLst/>
              <a:ahLst/>
              <a:cxnLst/>
              <a:rect r="r" b="b" t="t" l="l"/>
              <a:pathLst>
                <a:path h="254448" w="306687">
                  <a:moveTo>
                    <a:pt x="306687" y="0"/>
                  </a:moveTo>
                  <a:lnTo>
                    <a:pt x="0" y="0"/>
                  </a:lnTo>
                  <a:lnTo>
                    <a:pt x="0" y="254448"/>
                  </a:lnTo>
                  <a:lnTo>
                    <a:pt x="306687" y="254448"/>
                  </a:lnTo>
                  <a:lnTo>
                    <a:pt x="306687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-65933" t="0" r="0" b="0"/>
              </a:stretch>
            </a:blipFill>
          </p:spPr>
        </p:sp>
      </p:grpSp>
      <p:sp>
        <p:nvSpPr>
          <p:cNvPr name="TextBox 31" id="31"/>
          <p:cNvSpPr txBox="true"/>
          <p:nvPr/>
        </p:nvSpPr>
        <p:spPr>
          <a:xfrm rot="0">
            <a:off x="2891585" y="1092572"/>
            <a:ext cx="442567" cy="267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78"/>
              </a:lnSpc>
            </a:pPr>
            <a:r>
              <a:rPr lang="en-US" sz="1556">
                <a:solidFill>
                  <a:srgbClr val="8C57C6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Date: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756000" y="1373481"/>
            <a:ext cx="6048000" cy="44415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676"/>
              </a:lnSpc>
            </a:pPr>
            <a:r>
              <a:rPr lang="en-US" sz="2626">
                <a:solidFill>
                  <a:srgbClr val="3589A1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Тік, Сүйір Және Доғал Бұрыштар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756000" y="1092572"/>
            <a:ext cx="544343" cy="267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78"/>
              </a:lnSpc>
            </a:pPr>
            <a:r>
              <a:rPr lang="en-US" sz="1556">
                <a:solidFill>
                  <a:srgbClr val="8C57C6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Name: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1069969" y="1921327"/>
            <a:ext cx="5420063" cy="4548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14"/>
              </a:lnSpc>
            </a:pPr>
            <a:r>
              <a:rPr lang="en-US" sz="156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Тік бұрыш жасау үшін қағаз парағын екі рет бүктеуге болады.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2014707" y="2407183"/>
            <a:ext cx="1697629" cy="895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96"/>
              </a:lnSpc>
            </a:pPr>
            <a:r>
              <a:rPr lang="en-US" sz="1454">
                <a:solidFill>
                  <a:srgbClr val="9E6EF1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Бүктелген қағазды бұрыштардың өлшемін тексеру үшін пайдалануға болады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5414374" y="2869063"/>
            <a:ext cx="819151" cy="3678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96"/>
              </a:lnSpc>
            </a:pPr>
            <a:r>
              <a:rPr lang="en-US" sz="1454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тік бұрыш</a:t>
            </a:r>
          </a:p>
        </p:txBody>
      </p:sp>
      <p:sp>
        <p:nvSpPr>
          <p:cNvPr name="TextBox 37" id="37"/>
          <p:cNvSpPr txBox="true"/>
          <p:nvPr/>
        </p:nvSpPr>
        <p:spPr>
          <a:xfrm rot="0">
            <a:off x="4843003" y="4222482"/>
            <a:ext cx="819151" cy="5438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96"/>
              </a:lnSpc>
            </a:pPr>
            <a:r>
              <a:rPr lang="en-US" sz="1454">
                <a:solidFill>
                  <a:srgbClr val="3589A1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тік бұрыштан артық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4241798" y="4790972"/>
            <a:ext cx="1928763" cy="4763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204"/>
              </a:lnSpc>
            </a:pPr>
            <a:r>
              <a:rPr lang="en-US" sz="1254">
                <a:solidFill>
                  <a:srgbClr val="9E6EF1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Тік бұрыштан үлкен бұрыштар доғал бұрыштар деп аталады.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2134974" y="4193907"/>
            <a:ext cx="819151" cy="4352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08"/>
              </a:lnSpc>
            </a:pPr>
            <a:r>
              <a:rPr lang="en-US" sz="1154">
                <a:solidFill>
                  <a:srgbClr val="3589A1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тік бұрыштан аз</a:t>
            </a:r>
          </a:p>
        </p:txBody>
      </p:sp>
      <p:sp>
        <p:nvSpPr>
          <p:cNvPr name="TextBox 40" id="40"/>
          <p:cNvSpPr txBox="true"/>
          <p:nvPr/>
        </p:nvSpPr>
        <p:spPr>
          <a:xfrm rot="0">
            <a:off x="1580168" y="4704058"/>
            <a:ext cx="1928763" cy="71988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396"/>
              </a:lnSpc>
            </a:pPr>
            <a:r>
              <a:rPr lang="en-US" sz="1454">
                <a:solidFill>
                  <a:srgbClr val="9E6EF1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Тік бұрыштан кіші бұрыштар сүйір бұрыштар деп аталады.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808859" y="5410239"/>
            <a:ext cx="5995141" cy="6532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3"/>
              </a:lnSpc>
            </a:pPr>
            <a:r>
              <a:rPr lang="en-US" sz="1743">
                <a:solidFill>
                  <a:srgbClr val="3589A1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Осы бұрыштардың әрқайсысын бүктелген қағазбен тексеріп, олардың қай жерде тік бұрыштар, сүйір бұрыштар немесе доғал бұрыштар екенін жазыңыз.</a:t>
            </a:r>
          </a:p>
        </p:txBody>
      </p:sp>
      <p:sp>
        <p:nvSpPr>
          <p:cNvPr name="TextBox 42" id="42"/>
          <p:cNvSpPr txBox="true"/>
          <p:nvPr/>
        </p:nvSpPr>
        <p:spPr>
          <a:xfrm rot="0">
            <a:off x="756000" y="7132101"/>
            <a:ext cx="272172" cy="267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78"/>
              </a:lnSpc>
            </a:pPr>
            <a:r>
              <a:rPr lang="en-US" sz="1556">
                <a:solidFill>
                  <a:srgbClr val="9E6EF1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1.</a:t>
            </a:r>
          </a:p>
        </p:txBody>
      </p:sp>
      <p:sp>
        <p:nvSpPr>
          <p:cNvPr name="TextBox 43" id="43"/>
          <p:cNvSpPr txBox="true"/>
          <p:nvPr/>
        </p:nvSpPr>
        <p:spPr>
          <a:xfrm rot="0">
            <a:off x="3180818" y="7074833"/>
            <a:ext cx="272172" cy="267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78"/>
              </a:lnSpc>
            </a:pPr>
            <a:r>
              <a:rPr lang="en-US" sz="1556">
                <a:solidFill>
                  <a:srgbClr val="9E6EF1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2.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5605636" y="7017564"/>
            <a:ext cx="272172" cy="267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78"/>
              </a:lnSpc>
            </a:pPr>
            <a:r>
              <a:rPr lang="en-US" sz="1556">
                <a:solidFill>
                  <a:srgbClr val="9E6EF1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3.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808859" y="8692164"/>
            <a:ext cx="272172" cy="267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78"/>
              </a:lnSpc>
            </a:pPr>
            <a:r>
              <a:rPr lang="en-US" sz="1556">
                <a:solidFill>
                  <a:srgbClr val="9E6EF1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4.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3233678" y="8634895"/>
            <a:ext cx="272172" cy="267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78"/>
              </a:lnSpc>
            </a:pPr>
            <a:r>
              <a:rPr lang="en-US" sz="1556">
                <a:solidFill>
                  <a:srgbClr val="9E6EF1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5.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5605636" y="8577627"/>
            <a:ext cx="272172" cy="267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78"/>
              </a:lnSpc>
            </a:pPr>
            <a:r>
              <a:rPr lang="en-US" sz="1556">
                <a:solidFill>
                  <a:srgbClr val="9E6EF1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6.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DAGZdNmPOpg</dc:identifier>
  <dcterms:modified xsi:type="dcterms:W3CDTF">2011-08-01T06:04:30Z</dcterms:modified>
  <cp:revision>1</cp:revision>
  <dc:title>Right Acute and Obtuse Angles Math Worksheet</dc:title>
</cp:coreProperties>
</file>