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Now Bold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509119" y="1096350"/>
            <a:ext cx="5294881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500901" y="5989599"/>
            <a:ext cx="1089528" cy="1089528"/>
          </a:xfrm>
          <a:custGeom>
            <a:avLst/>
            <a:gdLst/>
            <a:ahLst/>
            <a:cxnLst/>
            <a:rect r="r" b="b" t="t" l="l"/>
            <a:pathLst>
              <a:path h="1089528" w="1089528">
                <a:moveTo>
                  <a:pt x="0" y="0"/>
                </a:moveTo>
                <a:lnTo>
                  <a:pt x="1089528" y="0"/>
                </a:lnTo>
                <a:lnTo>
                  <a:pt x="1089528" y="1089528"/>
                </a:lnTo>
                <a:lnTo>
                  <a:pt x="0" y="1089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871362" y="5989599"/>
            <a:ext cx="1089528" cy="1089528"/>
          </a:xfrm>
          <a:custGeom>
            <a:avLst/>
            <a:gdLst/>
            <a:ahLst/>
            <a:cxnLst/>
            <a:rect r="r" b="b" t="t" l="l"/>
            <a:pathLst>
              <a:path h="1089528" w="1089528">
                <a:moveTo>
                  <a:pt x="0" y="0"/>
                </a:moveTo>
                <a:lnTo>
                  <a:pt x="1089528" y="0"/>
                </a:lnTo>
                <a:lnTo>
                  <a:pt x="1089528" y="1089528"/>
                </a:lnTo>
                <a:lnTo>
                  <a:pt x="0" y="1089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3241823" y="5989599"/>
            <a:ext cx="1089528" cy="1089528"/>
          </a:xfrm>
          <a:custGeom>
            <a:avLst/>
            <a:gdLst/>
            <a:ahLst/>
            <a:cxnLst/>
            <a:rect r="r" b="b" t="t" l="l"/>
            <a:pathLst>
              <a:path h="1089528" w="1089528">
                <a:moveTo>
                  <a:pt x="0" y="0"/>
                </a:moveTo>
                <a:lnTo>
                  <a:pt x="1089528" y="0"/>
                </a:lnTo>
                <a:lnTo>
                  <a:pt x="1089528" y="1089528"/>
                </a:lnTo>
                <a:lnTo>
                  <a:pt x="0" y="1089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612284" y="5989599"/>
            <a:ext cx="1089528" cy="1089528"/>
          </a:xfrm>
          <a:custGeom>
            <a:avLst/>
            <a:gdLst/>
            <a:ahLst/>
            <a:cxnLst/>
            <a:rect r="r" b="b" t="t" l="l"/>
            <a:pathLst>
              <a:path h="1089528" w="1089528">
                <a:moveTo>
                  <a:pt x="0" y="0"/>
                </a:moveTo>
                <a:lnTo>
                  <a:pt x="1089528" y="0"/>
                </a:lnTo>
                <a:lnTo>
                  <a:pt x="1089528" y="1089528"/>
                </a:lnTo>
                <a:lnTo>
                  <a:pt x="0" y="1089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982745" y="5989599"/>
            <a:ext cx="1089528" cy="1089528"/>
          </a:xfrm>
          <a:custGeom>
            <a:avLst/>
            <a:gdLst/>
            <a:ahLst/>
            <a:cxnLst/>
            <a:rect r="r" b="b" t="t" l="l"/>
            <a:pathLst>
              <a:path h="1089528" w="1089528">
                <a:moveTo>
                  <a:pt x="0" y="0"/>
                </a:moveTo>
                <a:lnTo>
                  <a:pt x="1089528" y="0"/>
                </a:lnTo>
                <a:lnTo>
                  <a:pt x="1089528" y="1089528"/>
                </a:lnTo>
                <a:lnTo>
                  <a:pt x="0" y="10895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645486" y="511727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45486" y="447774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45486" y="383821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4"/>
                </a:lnTo>
                <a:lnTo>
                  <a:pt x="0" y="872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015947" y="511727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015947" y="447774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379821" y="511727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4743695" y="511727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379821" y="447774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379821" y="383821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4"/>
                </a:lnTo>
                <a:lnTo>
                  <a:pt x="0" y="872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3379821" y="319868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4"/>
                </a:lnTo>
                <a:lnTo>
                  <a:pt x="0" y="872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3379821" y="2559153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756869" y="447774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4770043" y="383821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4"/>
                </a:lnTo>
                <a:lnTo>
                  <a:pt x="0" y="872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4783217" y="319868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7" y="0"/>
                </a:lnTo>
                <a:lnTo>
                  <a:pt x="800357" y="872324"/>
                </a:lnTo>
                <a:lnTo>
                  <a:pt x="0" y="87232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6127330" y="5117274"/>
            <a:ext cx="800358" cy="872325"/>
          </a:xfrm>
          <a:custGeom>
            <a:avLst/>
            <a:gdLst/>
            <a:ahLst/>
            <a:cxnLst/>
            <a:rect r="r" b="b" t="t" l="l"/>
            <a:pathLst>
              <a:path h="872325" w="800358">
                <a:moveTo>
                  <a:pt x="0" y="0"/>
                </a:moveTo>
                <a:lnTo>
                  <a:pt x="800358" y="0"/>
                </a:lnTo>
                <a:lnTo>
                  <a:pt x="800358" y="872325"/>
                </a:lnTo>
                <a:lnTo>
                  <a:pt x="0" y="8723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475891" y="7693002"/>
            <a:ext cx="6596382" cy="41227"/>
          </a:xfrm>
          <a:custGeom>
            <a:avLst/>
            <a:gdLst/>
            <a:ahLst/>
            <a:cxnLst/>
            <a:rect r="r" b="b" t="t" l="l"/>
            <a:pathLst>
              <a:path h="41227" w="6596382">
                <a:moveTo>
                  <a:pt x="0" y="0"/>
                </a:moveTo>
                <a:lnTo>
                  <a:pt x="6596382" y="0"/>
                </a:lnTo>
                <a:lnTo>
                  <a:pt x="6596382" y="41227"/>
                </a:lnTo>
                <a:lnTo>
                  <a:pt x="0" y="412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756000" y="8204104"/>
            <a:ext cx="1061473" cy="1061473"/>
          </a:xfrm>
          <a:custGeom>
            <a:avLst/>
            <a:gdLst/>
            <a:ahLst/>
            <a:cxnLst/>
            <a:rect r="r" b="b" t="t" l="l"/>
            <a:pathLst>
              <a:path h="1061473" w="1061473">
                <a:moveTo>
                  <a:pt x="0" y="0"/>
                </a:moveTo>
                <a:lnTo>
                  <a:pt x="1061473" y="0"/>
                </a:lnTo>
                <a:lnTo>
                  <a:pt x="1061473" y="1061473"/>
                </a:lnTo>
                <a:lnTo>
                  <a:pt x="0" y="1061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842769" y="813868"/>
            <a:ext cx="864190" cy="4211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83976" y="1252970"/>
            <a:ext cx="5605221" cy="6235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08"/>
              </a:lnSpc>
            </a:pPr>
            <a:r>
              <a:rPr lang="en-US" b="true" sz="3577">
                <a:solidFill>
                  <a:srgbClr val="FF1616"/>
                </a:solidFill>
                <a:latin typeface="Now Bold"/>
                <a:ea typeface="Now Bold"/>
                <a:cs typeface="Now Bold"/>
                <a:sym typeface="Now Bold"/>
              </a:rPr>
              <a:t>Қанша Алма?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973010" y="1960192"/>
            <a:ext cx="3584217" cy="3545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8"/>
              </a:lnSpc>
            </a:pPr>
            <a:r>
              <a:rPr lang="en-US" sz="23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Нөмірді қиып, қойыңыз.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0">
            <a:off x="1995904" y="8204104"/>
            <a:ext cx="1061473" cy="1061473"/>
          </a:xfrm>
          <a:custGeom>
            <a:avLst/>
            <a:gdLst/>
            <a:ahLst/>
            <a:cxnLst/>
            <a:rect r="r" b="b" t="t" l="l"/>
            <a:pathLst>
              <a:path h="1061473" w="1061473">
                <a:moveTo>
                  <a:pt x="0" y="0"/>
                </a:moveTo>
                <a:lnTo>
                  <a:pt x="1061472" y="0"/>
                </a:lnTo>
                <a:lnTo>
                  <a:pt x="1061472" y="1061473"/>
                </a:lnTo>
                <a:lnTo>
                  <a:pt x="0" y="1061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3235807" y="8204104"/>
            <a:ext cx="1061473" cy="1061473"/>
          </a:xfrm>
          <a:custGeom>
            <a:avLst/>
            <a:gdLst/>
            <a:ahLst/>
            <a:cxnLst/>
            <a:rect r="r" b="b" t="t" l="l"/>
            <a:pathLst>
              <a:path h="1061473" w="1061473">
                <a:moveTo>
                  <a:pt x="0" y="0"/>
                </a:moveTo>
                <a:lnTo>
                  <a:pt x="1061473" y="0"/>
                </a:lnTo>
                <a:lnTo>
                  <a:pt x="1061473" y="1061473"/>
                </a:lnTo>
                <a:lnTo>
                  <a:pt x="0" y="1061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475711" y="8204104"/>
            <a:ext cx="1061473" cy="1061473"/>
          </a:xfrm>
          <a:custGeom>
            <a:avLst/>
            <a:gdLst/>
            <a:ahLst/>
            <a:cxnLst/>
            <a:rect r="r" b="b" t="t" l="l"/>
            <a:pathLst>
              <a:path h="1061473" w="1061473">
                <a:moveTo>
                  <a:pt x="0" y="0"/>
                </a:moveTo>
                <a:lnTo>
                  <a:pt x="1061473" y="0"/>
                </a:lnTo>
                <a:lnTo>
                  <a:pt x="1061473" y="1061473"/>
                </a:lnTo>
                <a:lnTo>
                  <a:pt x="0" y="1061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5715615" y="8204104"/>
            <a:ext cx="1061473" cy="1061473"/>
          </a:xfrm>
          <a:custGeom>
            <a:avLst/>
            <a:gdLst/>
            <a:ahLst/>
            <a:cxnLst/>
            <a:rect r="r" b="b" t="t" l="l"/>
            <a:pathLst>
              <a:path h="1061473" w="1061473">
                <a:moveTo>
                  <a:pt x="0" y="0"/>
                </a:moveTo>
                <a:lnTo>
                  <a:pt x="1061472" y="0"/>
                </a:lnTo>
                <a:lnTo>
                  <a:pt x="1061472" y="1061473"/>
                </a:lnTo>
                <a:lnTo>
                  <a:pt x="0" y="10614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1029063" y="8196361"/>
            <a:ext cx="49160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1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280840" y="8196361"/>
            <a:ext cx="49160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2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540787" y="8196361"/>
            <a:ext cx="49160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3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770043" y="8196361"/>
            <a:ext cx="49160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4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982745" y="8196361"/>
            <a:ext cx="49160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000000"/>
                </a:solidFill>
                <a:latin typeface="Now Bold"/>
                <a:ea typeface="Now Bold"/>
                <a:cs typeface="Now Bold"/>
                <a:sym typeface="Now Bold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DAGZhOS23vo</dc:identifier>
  <dcterms:modified xsi:type="dcterms:W3CDTF">2011-08-01T06:04:30Z</dcterms:modified>
  <cp:revision>1</cp:revision>
  <dc:title>Red Illustrative Counting Numbers Mathematics Worksheet</dc:title>
</cp:coreProperties>
</file>