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Glacial Indifference" charset="1" panose="00000000000000000000"/>
      <p:regular r:id="rId7"/>
    </p:embeddedFont>
    <p:embeddedFont>
      <p:font typeface="Glacial Indifference Bold" charset="1" panose="000008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96311" y="375073"/>
            <a:ext cx="10057012" cy="10057012"/>
          </a:xfrm>
          <a:custGeom>
            <a:avLst/>
            <a:gdLst/>
            <a:ahLst/>
            <a:cxnLst/>
            <a:rect r="r" b="b" t="t" l="l"/>
            <a:pathLst>
              <a:path h="10057012" w="10057012">
                <a:moveTo>
                  <a:pt x="0" y="0"/>
                </a:moveTo>
                <a:lnTo>
                  <a:pt x="10057013" y="0"/>
                </a:lnTo>
                <a:lnTo>
                  <a:pt x="10057013" y="10057013"/>
                </a:lnTo>
                <a:lnTo>
                  <a:pt x="0" y="1005701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575718" y="952368"/>
            <a:ext cx="6330419" cy="8710123"/>
            <a:chOff x="0" y="0"/>
            <a:chExt cx="2913835" cy="4009191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2913835" cy="4009191"/>
            </a:xfrm>
            <a:custGeom>
              <a:avLst/>
              <a:gdLst/>
              <a:ahLst/>
              <a:cxnLst/>
              <a:rect r="r" b="b" t="t" l="l"/>
              <a:pathLst>
                <a:path h="4009191" w="2913835">
                  <a:moveTo>
                    <a:pt x="0" y="0"/>
                  </a:moveTo>
                  <a:lnTo>
                    <a:pt x="2913835" y="0"/>
                  </a:lnTo>
                  <a:lnTo>
                    <a:pt x="2913835" y="4009191"/>
                  </a:lnTo>
                  <a:lnTo>
                    <a:pt x="0" y="4009191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Freeform 5" id="5"/>
          <p:cNvSpPr/>
          <p:nvPr/>
        </p:nvSpPr>
        <p:spPr>
          <a:xfrm flipH="false" flipV="false" rot="0">
            <a:off x="5628217" y="8350548"/>
            <a:ext cx="1688262" cy="1707472"/>
          </a:xfrm>
          <a:custGeom>
            <a:avLst/>
            <a:gdLst/>
            <a:ahLst/>
            <a:cxnLst/>
            <a:rect r="r" b="b" t="t" l="l"/>
            <a:pathLst>
              <a:path h="1707472" w="1688262">
                <a:moveTo>
                  <a:pt x="0" y="0"/>
                </a:moveTo>
                <a:lnTo>
                  <a:pt x="1688263" y="0"/>
                </a:lnTo>
                <a:lnTo>
                  <a:pt x="1688263" y="1707471"/>
                </a:lnTo>
                <a:lnTo>
                  <a:pt x="0" y="170747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575718" y="1927797"/>
            <a:ext cx="6330419" cy="6051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Теңдеулердің әрбір жұбында бар-жоғын анықтаңыз </a:t>
            </a:r>
          </a:p>
          <a:p>
            <a:pPr algn="ctr">
              <a:lnSpc>
                <a:spcPts val="2451"/>
              </a:lnSpc>
            </a:pPr>
            <a:r>
              <a:rPr lang="en-US" sz="175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параллель, перпендикуляр немесе жоқ сызықтар.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575718" y="1264797"/>
            <a:ext cx="6330419" cy="4480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53"/>
              </a:lnSpc>
            </a:pPr>
            <a:r>
              <a:rPr lang="en-US" b="true" sz="2609">
                <a:solidFill>
                  <a:srgbClr val="CB6CE6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Параллель немесе Перпендикуляр?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286061" y="2847025"/>
            <a:ext cx="1827400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sz="19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y = 3x - 1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286061" y="3235495"/>
            <a:ext cx="1827400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sz="19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y = 3x - 5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4315818" y="2847025"/>
            <a:ext cx="1827400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sz="19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y = 4x + 6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4315818" y="3235495"/>
            <a:ext cx="1827400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sz="19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-4x + y = 3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1351422" y="4957449"/>
            <a:ext cx="1827400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sz="19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x + y = 8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1351422" y="5345919"/>
            <a:ext cx="1827400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sz="19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x - y = 2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4381179" y="4957449"/>
            <a:ext cx="1827400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sz="19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2x + y = 4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4381179" y="5345919"/>
            <a:ext cx="1827400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sz="19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y = -3x - 7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1351422" y="7221389"/>
            <a:ext cx="1827400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sz="19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x + 3y = 6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1351422" y="7609859"/>
            <a:ext cx="1827400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sz="19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y = 3x + 9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4381179" y="7221389"/>
            <a:ext cx="1827400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sz="19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5x - y = 6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4381179" y="7609859"/>
            <a:ext cx="1827400" cy="34100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23"/>
              </a:lnSpc>
            </a:pPr>
            <a:r>
              <a:rPr lang="en-US" sz="1945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y = 5x - 1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DAGZcWgZljA</dc:identifier>
  <dcterms:modified xsi:type="dcterms:W3CDTF">2011-08-01T06:04:30Z</dcterms:modified>
  <cp:revision>1</cp:revision>
  <dc:title>Parallel or Perpendicular Math Worksheet</dc:title>
</cp:coreProperties>
</file>