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Decalotype Semi-Bold" charset="1" panose="00000700000000000000"/>
      <p:regular r:id="rId7"/>
    </p:embeddedFont>
    <p:embeddedFont>
      <p:font typeface="Decalotype Medium" charset="1" panose="000006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5CE1E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9802" y="714020"/>
            <a:ext cx="7060985" cy="9263959"/>
            <a:chOff x="0" y="0"/>
            <a:chExt cx="9748167" cy="1278952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748167" cy="12789522"/>
            </a:xfrm>
            <a:custGeom>
              <a:avLst/>
              <a:gdLst/>
              <a:ahLst/>
              <a:cxnLst/>
              <a:rect r="r" b="b" t="t" l="l"/>
              <a:pathLst>
                <a:path h="12789522" w="9748167">
                  <a:moveTo>
                    <a:pt x="9443367" y="0"/>
                  </a:moveTo>
                  <a:lnTo>
                    <a:pt x="304800" y="0"/>
                  </a:lnTo>
                  <a:cubicBezTo>
                    <a:pt x="135890" y="0"/>
                    <a:pt x="0" y="135890"/>
                    <a:pt x="0" y="304800"/>
                  </a:cubicBezTo>
                  <a:lnTo>
                    <a:pt x="0" y="12484722"/>
                  </a:lnTo>
                  <a:cubicBezTo>
                    <a:pt x="0" y="12653632"/>
                    <a:pt x="135890" y="12789522"/>
                    <a:pt x="304800" y="12789522"/>
                  </a:cubicBezTo>
                  <a:lnTo>
                    <a:pt x="9443367" y="12789522"/>
                  </a:lnTo>
                  <a:cubicBezTo>
                    <a:pt x="9612277" y="12789522"/>
                    <a:pt x="9748167" y="12653632"/>
                    <a:pt x="9748167" y="12484722"/>
                  </a:cubicBezTo>
                  <a:lnTo>
                    <a:pt x="9748167" y="304800"/>
                  </a:lnTo>
                  <a:cubicBezTo>
                    <a:pt x="9748167" y="135890"/>
                    <a:pt x="9612277" y="0"/>
                    <a:pt x="944336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-1094460">
            <a:off x="5156751" y="331703"/>
            <a:ext cx="1972652" cy="2232138"/>
          </a:xfrm>
          <a:custGeom>
            <a:avLst/>
            <a:gdLst/>
            <a:ahLst/>
            <a:cxnLst/>
            <a:rect r="r" b="b" t="t" l="l"/>
            <a:pathLst>
              <a:path h="2232138" w="1972652">
                <a:moveTo>
                  <a:pt x="0" y="0"/>
                </a:moveTo>
                <a:lnTo>
                  <a:pt x="1972652" y="0"/>
                </a:lnTo>
                <a:lnTo>
                  <a:pt x="1972652" y="2232138"/>
                </a:lnTo>
                <a:lnTo>
                  <a:pt x="0" y="22321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259802" y="1229234"/>
            <a:ext cx="5064496" cy="2203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92"/>
              </a:lnSpc>
            </a:pPr>
            <a:r>
              <a:rPr lang="en-US" b="true" sz="2585">
                <a:solidFill>
                  <a:srgbClr val="FF5757"/>
                </a:solidFill>
                <a:latin typeface="Decalotype Semi-Bold"/>
                <a:ea typeface="Decalotype Semi-Bold"/>
                <a:cs typeface="Decalotype Semi-Bold"/>
                <a:sym typeface="Decalotype Semi-Bold"/>
              </a:rPr>
              <a:t>ҚАРАПАЙЫМ  ТЕҢДЕУЛЕР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6000" y="2740509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x + 5 = 10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883388" y="2740509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6x = 42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990187" y="2740509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x - 6 = 9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66294" y="4134348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x ÷ 6 = 10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893682" y="4134348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14 = 2x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5000482" y="4134348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20 = x + 7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76589" y="5528188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16 = x - 2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903976" y="5528188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x + 7 = 8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010776" y="5528188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5 = x ÷ 2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786883" y="6922028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x + 10 = 14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914271" y="6922028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5x = 45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5021070" y="6922028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x - 9 = 10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97177" y="8315867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18 + x = 23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2924565" y="8315867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16x = 16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031364" y="8315867"/>
            <a:ext cx="1813813" cy="2983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750">
                <a:solidFill>
                  <a:srgbClr val="000000"/>
                </a:solidFill>
                <a:latin typeface="Decalotype Medium"/>
                <a:ea typeface="Decalotype Medium"/>
                <a:cs typeface="Decalotype Medium"/>
                <a:sym typeface="Decalotype Medium"/>
              </a:rPr>
              <a:t>x + 7 = 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DAGZ1qPvUHs</dc:identifier>
  <dcterms:modified xsi:type="dcterms:W3CDTF">2011-08-01T06:04:30Z</dcterms:modified>
  <cp:revision>1</cp:revision>
  <dc:title>One-Step Equations Math Worksheet</dc:title>
</cp:coreProperties>
</file>