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Cerebri Bold" charset="1" panose="00000800000000000000"/>
      <p:regular r:id="rId8"/>
    </p:embeddedFont>
    <p:embeddedFont>
      <p:font typeface="Cerebri" charset="1" panose="000005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18" Target="../media/image17.png" Type="http://schemas.openxmlformats.org/officeDocument/2006/relationships/image"/><Relationship Id="rId19" Target="../media/image18.svg" Type="http://schemas.openxmlformats.org/officeDocument/2006/relationships/image"/><Relationship Id="rId2" Target="../media/image1.png" Type="http://schemas.openxmlformats.org/officeDocument/2006/relationships/image"/><Relationship Id="rId20" Target="../media/image19.png" Type="http://schemas.openxmlformats.org/officeDocument/2006/relationships/image"/><Relationship Id="rId21" Target="../media/image20.svg" Type="http://schemas.openxmlformats.org/officeDocument/2006/relationships/image"/><Relationship Id="rId22" Target="../media/image21.png" Type="http://schemas.openxmlformats.org/officeDocument/2006/relationships/image"/><Relationship Id="rId23" Target="../media/image22.svg" Type="http://schemas.openxmlformats.org/officeDocument/2006/relationships/image"/><Relationship Id="rId24" Target="../media/image23.png" Type="http://schemas.openxmlformats.org/officeDocument/2006/relationships/image"/><Relationship Id="rId25" Target="../media/image24.svg" Type="http://schemas.openxmlformats.org/officeDocument/2006/relationships/image"/><Relationship Id="rId26" Target="../media/image25.png" Type="http://schemas.openxmlformats.org/officeDocument/2006/relationships/image"/><Relationship Id="rId27" Target="../media/image26.svg" Type="http://schemas.openxmlformats.org/officeDocument/2006/relationships/image"/><Relationship Id="rId28" Target="../media/image27.png" Type="http://schemas.openxmlformats.org/officeDocument/2006/relationships/image"/><Relationship Id="rId29" Target="../media/image28.svg" Type="http://schemas.openxmlformats.org/officeDocument/2006/relationships/image"/><Relationship Id="rId3" Target="../media/image2.svg" Type="http://schemas.openxmlformats.org/officeDocument/2006/relationships/image"/><Relationship Id="rId30" Target="../media/image29.png" Type="http://schemas.openxmlformats.org/officeDocument/2006/relationships/image"/><Relationship Id="rId31" Target="../media/image30.svg" Type="http://schemas.openxmlformats.org/officeDocument/2006/relationships/image"/><Relationship Id="rId32" Target="../media/image31.png" Type="http://schemas.openxmlformats.org/officeDocument/2006/relationships/image"/><Relationship Id="rId33" Target="../media/image32.svg" Type="http://schemas.openxmlformats.org/officeDocument/2006/relationships/image"/><Relationship Id="rId34" Target="../media/image33.png" Type="http://schemas.openxmlformats.org/officeDocument/2006/relationships/image"/><Relationship Id="rId35" Target="../media/image34.svg" Type="http://schemas.openxmlformats.org/officeDocument/2006/relationships/image"/><Relationship Id="rId36" Target="../media/image35.png" Type="http://schemas.openxmlformats.org/officeDocument/2006/relationships/image"/><Relationship Id="rId37" Target="../media/image36.svg" Type="http://schemas.openxmlformats.org/officeDocument/2006/relationships/image"/><Relationship Id="rId38" Target="../media/image37.png" Type="http://schemas.openxmlformats.org/officeDocument/2006/relationships/image"/><Relationship Id="rId39" Target="../media/image38.svg" Type="http://schemas.openxmlformats.org/officeDocument/2006/relationships/image"/><Relationship Id="rId4" Target="../media/image3.png" Type="http://schemas.openxmlformats.org/officeDocument/2006/relationships/image"/><Relationship Id="rId40" Target="../media/image39.png" Type="http://schemas.openxmlformats.org/officeDocument/2006/relationships/image"/><Relationship Id="rId41" Target="../media/image40.sv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49.png" Type="http://schemas.openxmlformats.org/officeDocument/2006/relationships/image"/><Relationship Id="rId11" Target="../media/image50.svg" Type="http://schemas.openxmlformats.org/officeDocument/2006/relationships/image"/><Relationship Id="rId12" Target="../media/image51.png" Type="http://schemas.openxmlformats.org/officeDocument/2006/relationships/image"/><Relationship Id="rId13" Target="../media/image52.svg" Type="http://schemas.openxmlformats.org/officeDocument/2006/relationships/image"/><Relationship Id="rId14" Target="../media/image53.png" Type="http://schemas.openxmlformats.org/officeDocument/2006/relationships/image"/><Relationship Id="rId15" Target="../media/image54.svg" Type="http://schemas.openxmlformats.org/officeDocument/2006/relationships/image"/><Relationship Id="rId16" Target="../media/image55.png" Type="http://schemas.openxmlformats.org/officeDocument/2006/relationships/image"/><Relationship Id="rId17" Target="../media/image56.svg" Type="http://schemas.openxmlformats.org/officeDocument/2006/relationships/image"/><Relationship Id="rId18" Target="../media/image57.png" Type="http://schemas.openxmlformats.org/officeDocument/2006/relationships/image"/><Relationship Id="rId19" Target="../media/image58.svg" Type="http://schemas.openxmlformats.org/officeDocument/2006/relationships/image"/><Relationship Id="rId2" Target="../media/image41.png" Type="http://schemas.openxmlformats.org/officeDocument/2006/relationships/image"/><Relationship Id="rId20" Target="../media/image59.png" Type="http://schemas.openxmlformats.org/officeDocument/2006/relationships/image"/><Relationship Id="rId21" Target="../media/image60.svg" Type="http://schemas.openxmlformats.org/officeDocument/2006/relationships/image"/><Relationship Id="rId22" Target="../media/image61.png" Type="http://schemas.openxmlformats.org/officeDocument/2006/relationships/image"/><Relationship Id="rId23" Target="../media/image62.svg" Type="http://schemas.openxmlformats.org/officeDocument/2006/relationships/image"/><Relationship Id="rId24" Target="../media/image63.png" Type="http://schemas.openxmlformats.org/officeDocument/2006/relationships/image"/><Relationship Id="rId25" Target="../media/image64.svg" Type="http://schemas.openxmlformats.org/officeDocument/2006/relationships/image"/><Relationship Id="rId26" Target="../media/image65.png" Type="http://schemas.openxmlformats.org/officeDocument/2006/relationships/image"/><Relationship Id="rId27" Target="../media/image66.svg" Type="http://schemas.openxmlformats.org/officeDocument/2006/relationships/image"/><Relationship Id="rId28" Target="../media/image67.png" Type="http://schemas.openxmlformats.org/officeDocument/2006/relationships/image"/><Relationship Id="rId29" Target="../media/image68.svg" Type="http://schemas.openxmlformats.org/officeDocument/2006/relationships/image"/><Relationship Id="rId3" Target="../media/image42.svg" Type="http://schemas.openxmlformats.org/officeDocument/2006/relationships/image"/><Relationship Id="rId30" Target="../media/image69.png" Type="http://schemas.openxmlformats.org/officeDocument/2006/relationships/image"/><Relationship Id="rId31" Target="../media/image70.svg" Type="http://schemas.openxmlformats.org/officeDocument/2006/relationships/image"/><Relationship Id="rId32" Target="../media/image71.png" Type="http://schemas.openxmlformats.org/officeDocument/2006/relationships/image"/><Relationship Id="rId33" Target="../media/image72.svg" Type="http://schemas.openxmlformats.org/officeDocument/2006/relationships/image"/><Relationship Id="rId34" Target="../media/image73.png" Type="http://schemas.openxmlformats.org/officeDocument/2006/relationships/image"/><Relationship Id="rId35" Target="../media/image74.svg" Type="http://schemas.openxmlformats.org/officeDocument/2006/relationships/image"/><Relationship Id="rId36" Target="../media/image75.png" Type="http://schemas.openxmlformats.org/officeDocument/2006/relationships/image"/><Relationship Id="rId37" Target="../media/image76.svg" Type="http://schemas.openxmlformats.org/officeDocument/2006/relationships/image"/><Relationship Id="rId38" Target="../media/image77.png" Type="http://schemas.openxmlformats.org/officeDocument/2006/relationships/image"/><Relationship Id="rId39" Target="../media/image78.svg" Type="http://schemas.openxmlformats.org/officeDocument/2006/relationships/image"/><Relationship Id="rId4" Target="../media/image43.png" Type="http://schemas.openxmlformats.org/officeDocument/2006/relationships/image"/><Relationship Id="rId40" Target="../media/image79.png" Type="http://schemas.openxmlformats.org/officeDocument/2006/relationships/image"/><Relationship Id="rId41" Target="../media/image80.svg" Type="http://schemas.openxmlformats.org/officeDocument/2006/relationships/image"/><Relationship Id="rId5" Target="../media/image44.svg" Type="http://schemas.openxmlformats.org/officeDocument/2006/relationships/image"/><Relationship Id="rId6" Target="../media/image45.png" Type="http://schemas.openxmlformats.org/officeDocument/2006/relationships/image"/><Relationship Id="rId7" Target="../media/image46.svg" Type="http://schemas.openxmlformats.org/officeDocument/2006/relationships/image"/><Relationship Id="rId8" Target="../media/image47.png" Type="http://schemas.openxmlformats.org/officeDocument/2006/relationships/image"/><Relationship Id="rId9" Target="../media/image4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35064" y="215655"/>
            <a:ext cx="7089873" cy="10260689"/>
            <a:chOff x="0" y="0"/>
            <a:chExt cx="2808499" cy="40645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808499" cy="4064549"/>
            </a:xfrm>
            <a:custGeom>
              <a:avLst/>
              <a:gdLst/>
              <a:ahLst/>
              <a:cxnLst/>
              <a:rect r="r" b="b" t="t" l="l"/>
              <a:pathLst>
                <a:path h="4064549" w="2808499">
                  <a:moveTo>
                    <a:pt x="10920" y="0"/>
                  </a:moveTo>
                  <a:lnTo>
                    <a:pt x="2797579" y="0"/>
                  </a:lnTo>
                  <a:cubicBezTo>
                    <a:pt x="2803610" y="0"/>
                    <a:pt x="2808499" y="4889"/>
                    <a:pt x="2808499" y="10920"/>
                  </a:cubicBezTo>
                  <a:lnTo>
                    <a:pt x="2808499" y="4053629"/>
                  </a:lnTo>
                  <a:cubicBezTo>
                    <a:pt x="2808499" y="4059660"/>
                    <a:pt x="2803610" y="4064549"/>
                    <a:pt x="2797579" y="4064549"/>
                  </a:cubicBezTo>
                  <a:lnTo>
                    <a:pt x="10920" y="4064549"/>
                  </a:lnTo>
                  <a:cubicBezTo>
                    <a:pt x="4889" y="4064549"/>
                    <a:pt x="0" y="4059660"/>
                    <a:pt x="0" y="4053629"/>
                  </a:cubicBezTo>
                  <a:lnTo>
                    <a:pt x="0" y="10920"/>
                  </a:lnTo>
                  <a:cubicBezTo>
                    <a:pt x="0" y="4889"/>
                    <a:pt x="4889" y="0"/>
                    <a:pt x="1092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DDA0D3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2808499" cy="409312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AutoShape 5" id="5"/>
          <p:cNvSpPr/>
          <p:nvPr/>
        </p:nvSpPr>
        <p:spPr>
          <a:xfrm>
            <a:off x="741000" y="690037"/>
            <a:ext cx="6073741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6" id="6"/>
          <p:cNvSpPr txBox="true"/>
          <p:nvPr/>
        </p:nvSpPr>
        <p:spPr>
          <a:xfrm rot="0">
            <a:off x="784575" y="816380"/>
            <a:ext cx="6004218" cy="596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b="true" sz="3500">
                <a:solidFill>
                  <a:srgbClr val="000000"/>
                </a:solidFill>
                <a:latin typeface="Cerebri Bold"/>
                <a:ea typeface="Cerebri Bold"/>
                <a:cs typeface="Cerebri Bold"/>
                <a:sym typeface="Cerebri Bold"/>
              </a:rPr>
              <a:t>1-20 сандары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756000" y="1475080"/>
            <a:ext cx="6048000" cy="2241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20"/>
              </a:lnSpc>
            </a:pPr>
            <a:r>
              <a:rPr lang="en-US" sz="1300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сандарды жазыңыз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756000" y="414488"/>
            <a:ext cx="627452" cy="2241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20"/>
              </a:lnSpc>
            </a:pPr>
            <a:r>
              <a:rPr lang="en-US" sz="1300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Name: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319562" y="414488"/>
            <a:ext cx="502587" cy="2241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20"/>
              </a:lnSpc>
            </a:pPr>
            <a:r>
              <a:rPr lang="en-US" sz="1300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Date:</a:t>
            </a:r>
          </a:p>
        </p:txBody>
      </p:sp>
      <p:grpSp>
        <p:nvGrpSpPr>
          <p:cNvPr name="Group 10" id="10"/>
          <p:cNvGrpSpPr/>
          <p:nvPr/>
        </p:nvGrpSpPr>
        <p:grpSpPr>
          <a:xfrm rot="0">
            <a:off x="2346404" y="6389635"/>
            <a:ext cx="1272550" cy="361227"/>
            <a:chOff x="0" y="0"/>
            <a:chExt cx="627824" cy="178215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DDA0D3"/>
              </a:solidFill>
              <a:prstDash val="solid"/>
              <a:miter/>
            </a:ln>
          </p:spPr>
        </p:sp>
        <p:sp>
          <p:nvSpPr>
            <p:cNvPr name="TextBox 12" id="12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2346404" y="8051834"/>
            <a:ext cx="1272550" cy="361227"/>
            <a:chOff x="0" y="0"/>
            <a:chExt cx="627824" cy="178215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DDA0D3"/>
              </a:solidFill>
              <a:prstDash val="solid"/>
              <a:miter/>
            </a:ln>
          </p:spPr>
        </p:sp>
        <p:sp>
          <p:nvSpPr>
            <p:cNvPr name="TextBox 15" id="15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6" id="16"/>
          <p:cNvGrpSpPr/>
          <p:nvPr/>
        </p:nvGrpSpPr>
        <p:grpSpPr>
          <a:xfrm rot="0">
            <a:off x="2346404" y="9716492"/>
            <a:ext cx="1272550" cy="361227"/>
            <a:chOff x="0" y="0"/>
            <a:chExt cx="627824" cy="178215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DDA0D3"/>
              </a:solidFill>
              <a:prstDash val="solid"/>
              <a:miter/>
            </a:ln>
          </p:spPr>
        </p:sp>
        <p:sp>
          <p:nvSpPr>
            <p:cNvPr name="TextBox 18" id="18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9" id="19"/>
          <p:cNvGrpSpPr/>
          <p:nvPr/>
        </p:nvGrpSpPr>
        <p:grpSpPr>
          <a:xfrm rot="0">
            <a:off x="5527761" y="6389635"/>
            <a:ext cx="1272550" cy="361227"/>
            <a:chOff x="0" y="0"/>
            <a:chExt cx="627824" cy="178215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DDA0D3"/>
              </a:solidFill>
              <a:prstDash val="solid"/>
              <a:miter/>
            </a:ln>
          </p:spPr>
        </p:sp>
        <p:sp>
          <p:nvSpPr>
            <p:cNvPr name="TextBox 21" id="21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2" id="22"/>
          <p:cNvGrpSpPr/>
          <p:nvPr/>
        </p:nvGrpSpPr>
        <p:grpSpPr>
          <a:xfrm rot="0">
            <a:off x="5527761" y="8051834"/>
            <a:ext cx="1272550" cy="361227"/>
            <a:chOff x="0" y="0"/>
            <a:chExt cx="627824" cy="178215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DDA0D3"/>
              </a:solidFill>
              <a:prstDash val="solid"/>
              <a:miter/>
            </a:ln>
          </p:spPr>
        </p:sp>
        <p:sp>
          <p:nvSpPr>
            <p:cNvPr name="TextBox 24" id="24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5" id="25"/>
          <p:cNvGrpSpPr/>
          <p:nvPr/>
        </p:nvGrpSpPr>
        <p:grpSpPr>
          <a:xfrm rot="0">
            <a:off x="5527761" y="9716492"/>
            <a:ext cx="1272550" cy="361227"/>
            <a:chOff x="0" y="0"/>
            <a:chExt cx="627824" cy="178215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DDA0D3"/>
              </a:solidFill>
              <a:prstDash val="solid"/>
              <a:miter/>
            </a:ln>
          </p:spPr>
        </p:sp>
        <p:sp>
          <p:nvSpPr>
            <p:cNvPr name="TextBox 27" id="27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8" id="28"/>
          <p:cNvGrpSpPr/>
          <p:nvPr/>
        </p:nvGrpSpPr>
        <p:grpSpPr>
          <a:xfrm rot="0">
            <a:off x="750630" y="3068129"/>
            <a:ext cx="1272550" cy="361227"/>
            <a:chOff x="0" y="0"/>
            <a:chExt cx="627824" cy="178215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DDA0D3"/>
              </a:solidFill>
              <a:prstDash val="solid"/>
              <a:miter/>
            </a:ln>
          </p:spPr>
        </p:sp>
        <p:sp>
          <p:nvSpPr>
            <p:cNvPr name="TextBox 30" id="30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1" id="31"/>
          <p:cNvGrpSpPr/>
          <p:nvPr/>
        </p:nvGrpSpPr>
        <p:grpSpPr>
          <a:xfrm rot="0">
            <a:off x="2347817" y="3068129"/>
            <a:ext cx="1272550" cy="361227"/>
            <a:chOff x="0" y="0"/>
            <a:chExt cx="627824" cy="178215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DDA0D3"/>
              </a:solidFill>
              <a:prstDash val="solid"/>
              <a:miter/>
            </a:ln>
          </p:spPr>
        </p:sp>
        <p:sp>
          <p:nvSpPr>
            <p:cNvPr name="TextBox 33" id="33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4" id="34"/>
          <p:cNvGrpSpPr/>
          <p:nvPr/>
        </p:nvGrpSpPr>
        <p:grpSpPr>
          <a:xfrm rot="0">
            <a:off x="3945004" y="3068129"/>
            <a:ext cx="1272550" cy="361227"/>
            <a:chOff x="0" y="0"/>
            <a:chExt cx="627824" cy="178215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DDA0D3"/>
              </a:solidFill>
              <a:prstDash val="solid"/>
              <a:miter/>
            </a:ln>
          </p:spPr>
        </p:sp>
        <p:sp>
          <p:nvSpPr>
            <p:cNvPr name="TextBox 36" id="36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7" id="37"/>
          <p:cNvGrpSpPr/>
          <p:nvPr/>
        </p:nvGrpSpPr>
        <p:grpSpPr>
          <a:xfrm rot="0">
            <a:off x="5542191" y="3068371"/>
            <a:ext cx="1272550" cy="361227"/>
            <a:chOff x="0" y="0"/>
            <a:chExt cx="627824" cy="178215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DDA0D3"/>
              </a:solidFill>
              <a:prstDash val="solid"/>
              <a:miter/>
            </a:ln>
          </p:spPr>
        </p:sp>
        <p:sp>
          <p:nvSpPr>
            <p:cNvPr name="TextBox 39" id="39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0" id="40"/>
          <p:cNvGrpSpPr/>
          <p:nvPr/>
        </p:nvGrpSpPr>
        <p:grpSpPr>
          <a:xfrm rot="0">
            <a:off x="755726" y="4728815"/>
            <a:ext cx="1272550" cy="361227"/>
            <a:chOff x="0" y="0"/>
            <a:chExt cx="627824" cy="178215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DDA0D3"/>
              </a:solidFill>
              <a:prstDash val="solid"/>
              <a:miter/>
            </a:ln>
          </p:spPr>
        </p:sp>
        <p:sp>
          <p:nvSpPr>
            <p:cNvPr name="TextBox 42" id="42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3" id="43"/>
          <p:cNvGrpSpPr/>
          <p:nvPr/>
        </p:nvGrpSpPr>
        <p:grpSpPr>
          <a:xfrm rot="0">
            <a:off x="2351214" y="4728815"/>
            <a:ext cx="1272550" cy="361227"/>
            <a:chOff x="0" y="0"/>
            <a:chExt cx="627824" cy="178215"/>
          </a:xfrm>
        </p:grpSpPr>
        <p:sp>
          <p:nvSpPr>
            <p:cNvPr name="Freeform 44" id="44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DDA0D3"/>
              </a:solidFill>
              <a:prstDash val="solid"/>
              <a:miter/>
            </a:ln>
          </p:spPr>
        </p:sp>
        <p:sp>
          <p:nvSpPr>
            <p:cNvPr name="TextBox 45" id="45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6" id="46"/>
          <p:cNvGrpSpPr/>
          <p:nvPr/>
        </p:nvGrpSpPr>
        <p:grpSpPr>
          <a:xfrm rot="0">
            <a:off x="3946703" y="4727226"/>
            <a:ext cx="1272550" cy="361227"/>
            <a:chOff x="0" y="0"/>
            <a:chExt cx="627824" cy="178215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DDA0D3"/>
              </a:solidFill>
              <a:prstDash val="solid"/>
              <a:miter/>
            </a:ln>
          </p:spPr>
        </p:sp>
        <p:sp>
          <p:nvSpPr>
            <p:cNvPr name="TextBox 48" id="48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9" id="49"/>
          <p:cNvGrpSpPr/>
          <p:nvPr/>
        </p:nvGrpSpPr>
        <p:grpSpPr>
          <a:xfrm rot="0">
            <a:off x="5542191" y="4727226"/>
            <a:ext cx="1272550" cy="361227"/>
            <a:chOff x="0" y="0"/>
            <a:chExt cx="627824" cy="178215"/>
          </a:xfrm>
        </p:grpSpPr>
        <p:sp>
          <p:nvSpPr>
            <p:cNvPr name="Freeform 50" id="50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DDA0D3"/>
              </a:solidFill>
              <a:prstDash val="solid"/>
              <a:miter/>
            </a:ln>
          </p:spPr>
        </p:sp>
        <p:sp>
          <p:nvSpPr>
            <p:cNvPr name="TextBox 51" id="51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2" id="52"/>
          <p:cNvGrpSpPr/>
          <p:nvPr/>
        </p:nvGrpSpPr>
        <p:grpSpPr>
          <a:xfrm rot="0">
            <a:off x="755726" y="6389635"/>
            <a:ext cx="1272550" cy="361227"/>
            <a:chOff x="0" y="0"/>
            <a:chExt cx="627824" cy="178215"/>
          </a:xfrm>
        </p:grpSpPr>
        <p:sp>
          <p:nvSpPr>
            <p:cNvPr name="Freeform 53" id="53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DDA0D3"/>
              </a:solidFill>
              <a:prstDash val="solid"/>
              <a:miter/>
            </a:ln>
          </p:spPr>
        </p:sp>
        <p:sp>
          <p:nvSpPr>
            <p:cNvPr name="TextBox 54" id="54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5" id="55"/>
          <p:cNvGrpSpPr/>
          <p:nvPr/>
        </p:nvGrpSpPr>
        <p:grpSpPr>
          <a:xfrm rot="0">
            <a:off x="755726" y="8051834"/>
            <a:ext cx="1272550" cy="361227"/>
            <a:chOff x="0" y="0"/>
            <a:chExt cx="627824" cy="178215"/>
          </a:xfrm>
        </p:grpSpPr>
        <p:sp>
          <p:nvSpPr>
            <p:cNvPr name="Freeform 56" id="56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DDA0D3"/>
              </a:solidFill>
              <a:prstDash val="solid"/>
              <a:miter/>
            </a:ln>
          </p:spPr>
        </p:sp>
        <p:sp>
          <p:nvSpPr>
            <p:cNvPr name="TextBox 57" id="57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8" id="58"/>
          <p:cNvGrpSpPr/>
          <p:nvPr/>
        </p:nvGrpSpPr>
        <p:grpSpPr>
          <a:xfrm rot="0">
            <a:off x="755726" y="9716492"/>
            <a:ext cx="1272550" cy="361227"/>
            <a:chOff x="0" y="0"/>
            <a:chExt cx="627824" cy="178215"/>
          </a:xfrm>
        </p:grpSpPr>
        <p:sp>
          <p:nvSpPr>
            <p:cNvPr name="Freeform 59" id="59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DDA0D3"/>
              </a:solidFill>
              <a:prstDash val="solid"/>
              <a:miter/>
            </a:ln>
          </p:spPr>
        </p:sp>
        <p:sp>
          <p:nvSpPr>
            <p:cNvPr name="TextBox 60" id="60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1" id="61"/>
          <p:cNvGrpSpPr/>
          <p:nvPr/>
        </p:nvGrpSpPr>
        <p:grpSpPr>
          <a:xfrm rot="0">
            <a:off x="3937082" y="6389635"/>
            <a:ext cx="1272550" cy="361227"/>
            <a:chOff x="0" y="0"/>
            <a:chExt cx="627824" cy="178215"/>
          </a:xfrm>
        </p:grpSpPr>
        <p:sp>
          <p:nvSpPr>
            <p:cNvPr name="Freeform 62" id="62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DDA0D3"/>
              </a:solidFill>
              <a:prstDash val="solid"/>
              <a:miter/>
            </a:ln>
          </p:spPr>
        </p:sp>
        <p:sp>
          <p:nvSpPr>
            <p:cNvPr name="TextBox 63" id="63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4" id="64"/>
          <p:cNvGrpSpPr/>
          <p:nvPr/>
        </p:nvGrpSpPr>
        <p:grpSpPr>
          <a:xfrm rot="0">
            <a:off x="3937082" y="8051834"/>
            <a:ext cx="1272550" cy="361227"/>
            <a:chOff x="0" y="0"/>
            <a:chExt cx="627824" cy="178215"/>
          </a:xfrm>
        </p:grpSpPr>
        <p:sp>
          <p:nvSpPr>
            <p:cNvPr name="Freeform 65" id="65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DDA0D3"/>
              </a:solidFill>
              <a:prstDash val="solid"/>
              <a:miter/>
            </a:ln>
          </p:spPr>
        </p:sp>
        <p:sp>
          <p:nvSpPr>
            <p:cNvPr name="TextBox 66" id="66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7" id="67"/>
          <p:cNvGrpSpPr/>
          <p:nvPr/>
        </p:nvGrpSpPr>
        <p:grpSpPr>
          <a:xfrm rot="0">
            <a:off x="3937082" y="9716492"/>
            <a:ext cx="1272550" cy="361227"/>
            <a:chOff x="0" y="0"/>
            <a:chExt cx="627824" cy="178215"/>
          </a:xfrm>
        </p:grpSpPr>
        <p:sp>
          <p:nvSpPr>
            <p:cNvPr name="Freeform 68" id="68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DDA0D3"/>
              </a:solidFill>
              <a:prstDash val="solid"/>
              <a:miter/>
            </a:ln>
          </p:spPr>
        </p:sp>
        <p:sp>
          <p:nvSpPr>
            <p:cNvPr name="TextBox 69" id="69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70" id="70"/>
          <p:cNvSpPr/>
          <p:nvPr/>
        </p:nvSpPr>
        <p:spPr>
          <a:xfrm flipH="false" flipV="false" rot="0">
            <a:off x="873470" y="1946885"/>
            <a:ext cx="1029470" cy="1029470"/>
          </a:xfrm>
          <a:custGeom>
            <a:avLst/>
            <a:gdLst/>
            <a:ahLst/>
            <a:cxnLst/>
            <a:rect r="r" b="b" t="t" l="l"/>
            <a:pathLst>
              <a:path h="1029470" w="1029470">
                <a:moveTo>
                  <a:pt x="0" y="0"/>
                </a:moveTo>
                <a:lnTo>
                  <a:pt x="1029470" y="0"/>
                </a:lnTo>
                <a:lnTo>
                  <a:pt x="1029470" y="1029471"/>
                </a:lnTo>
                <a:lnTo>
                  <a:pt x="0" y="102947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1" id="71"/>
          <p:cNvSpPr/>
          <p:nvPr/>
        </p:nvSpPr>
        <p:spPr>
          <a:xfrm flipH="false" flipV="false" rot="0">
            <a:off x="2473772" y="1951192"/>
            <a:ext cx="1025163" cy="1025163"/>
          </a:xfrm>
          <a:custGeom>
            <a:avLst/>
            <a:gdLst/>
            <a:ahLst/>
            <a:cxnLst/>
            <a:rect r="r" b="b" t="t" l="l"/>
            <a:pathLst>
              <a:path h="1025163" w="1025163">
                <a:moveTo>
                  <a:pt x="0" y="0"/>
                </a:moveTo>
                <a:lnTo>
                  <a:pt x="1025164" y="0"/>
                </a:lnTo>
                <a:lnTo>
                  <a:pt x="1025164" y="1025164"/>
                </a:lnTo>
                <a:lnTo>
                  <a:pt x="0" y="10251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2" id="72"/>
          <p:cNvSpPr/>
          <p:nvPr/>
        </p:nvSpPr>
        <p:spPr>
          <a:xfrm flipH="false" flipV="false" rot="0">
            <a:off x="4069768" y="1951192"/>
            <a:ext cx="1025163" cy="1025163"/>
          </a:xfrm>
          <a:custGeom>
            <a:avLst/>
            <a:gdLst/>
            <a:ahLst/>
            <a:cxnLst/>
            <a:rect r="r" b="b" t="t" l="l"/>
            <a:pathLst>
              <a:path h="1025163" w="1025163">
                <a:moveTo>
                  <a:pt x="0" y="0"/>
                </a:moveTo>
                <a:lnTo>
                  <a:pt x="1025163" y="0"/>
                </a:lnTo>
                <a:lnTo>
                  <a:pt x="1025163" y="1025164"/>
                </a:lnTo>
                <a:lnTo>
                  <a:pt x="0" y="102516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3" id="73"/>
          <p:cNvSpPr/>
          <p:nvPr/>
        </p:nvSpPr>
        <p:spPr>
          <a:xfrm flipH="false" flipV="false" rot="0">
            <a:off x="5665763" y="1951192"/>
            <a:ext cx="1025405" cy="1025405"/>
          </a:xfrm>
          <a:custGeom>
            <a:avLst/>
            <a:gdLst/>
            <a:ahLst/>
            <a:cxnLst/>
            <a:rect r="r" b="b" t="t" l="l"/>
            <a:pathLst>
              <a:path h="1025405" w="1025405">
                <a:moveTo>
                  <a:pt x="0" y="0"/>
                </a:moveTo>
                <a:lnTo>
                  <a:pt x="1025406" y="0"/>
                </a:lnTo>
                <a:lnTo>
                  <a:pt x="1025406" y="1025406"/>
                </a:lnTo>
                <a:lnTo>
                  <a:pt x="0" y="102540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4" id="74"/>
          <p:cNvSpPr/>
          <p:nvPr/>
        </p:nvSpPr>
        <p:spPr>
          <a:xfrm flipH="false" flipV="false" rot="0">
            <a:off x="878532" y="3611636"/>
            <a:ext cx="1025405" cy="1025405"/>
          </a:xfrm>
          <a:custGeom>
            <a:avLst/>
            <a:gdLst/>
            <a:ahLst/>
            <a:cxnLst/>
            <a:rect r="r" b="b" t="t" l="l"/>
            <a:pathLst>
              <a:path h="1025405" w="1025405">
                <a:moveTo>
                  <a:pt x="0" y="0"/>
                </a:moveTo>
                <a:lnTo>
                  <a:pt x="1025406" y="0"/>
                </a:lnTo>
                <a:lnTo>
                  <a:pt x="1025406" y="1025405"/>
                </a:lnTo>
                <a:lnTo>
                  <a:pt x="0" y="1025405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5" id="75"/>
          <p:cNvSpPr/>
          <p:nvPr/>
        </p:nvSpPr>
        <p:spPr>
          <a:xfrm flipH="false" flipV="false" rot="0">
            <a:off x="2474573" y="3610374"/>
            <a:ext cx="1028468" cy="1028468"/>
          </a:xfrm>
          <a:custGeom>
            <a:avLst/>
            <a:gdLst/>
            <a:ahLst/>
            <a:cxnLst/>
            <a:rect r="r" b="b" t="t" l="l"/>
            <a:pathLst>
              <a:path h="1028468" w="1028468">
                <a:moveTo>
                  <a:pt x="0" y="0"/>
                </a:moveTo>
                <a:lnTo>
                  <a:pt x="1028468" y="0"/>
                </a:lnTo>
                <a:lnTo>
                  <a:pt x="1028468" y="1028468"/>
                </a:lnTo>
                <a:lnTo>
                  <a:pt x="0" y="102846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6" id="76"/>
          <p:cNvSpPr/>
          <p:nvPr/>
        </p:nvSpPr>
        <p:spPr>
          <a:xfrm flipH="false" flipV="false" rot="0">
            <a:off x="4073676" y="3610374"/>
            <a:ext cx="1025079" cy="1025079"/>
          </a:xfrm>
          <a:custGeom>
            <a:avLst/>
            <a:gdLst/>
            <a:ahLst/>
            <a:cxnLst/>
            <a:rect r="r" b="b" t="t" l="l"/>
            <a:pathLst>
              <a:path h="1025079" w="1025079">
                <a:moveTo>
                  <a:pt x="0" y="0"/>
                </a:moveTo>
                <a:lnTo>
                  <a:pt x="1025079" y="0"/>
                </a:lnTo>
                <a:lnTo>
                  <a:pt x="1025079" y="1025079"/>
                </a:lnTo>
                <a:lnTo>
                  <a:pt x="0" y="102507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7" id="77"/>
          <p:cNvSpPr/>
          <p:nvPr/>
        </p:nvSpPr>
        <p:spPr>
          <a:xfrm flipH="false" flipV="false" rot="0">
            <a:off x="2472572" y="5270817"/>
            <a:ext cx="1032071" cy="1032071"/>
          </a:xfrm>
          <a:custGeom>
            <a:avLst/>
            <a:gdLst/>
            <a:ahLst/>
            <a:cxnLst/>
            <a:rect r="r" b="b" t="t" l="l"/>
            <a:pathLst>
              <a:path h="1032071" w="1032071">
                <a:moveTo>
                  <a:pt x="0" y="0"/>
                </a:moveTo>
                <a:lnTo>
                  <a:pt x="1032072" y="0"/>
                </a:lnTo>
                <a:lnTo>
                  <a:pt x="1032072" y="1032072"/>
                </a:lnTo>
                <a:lnTo>
                  <a:pt x="0" y="1032072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8" id="78"/>
          <p:cNvSpPr/>
          <p:nvPr/>
        </p:nvSpPr>
        <p:spPr>
          <a:xfrm flipH="false" flipV="false" rot="0">
            <a:off x="884219" y="5275845"/>
            <a:ext cx="1022016" cy="1022016"/>
          </a:xfrm>
          <a:custGeom>
            <a:avLst/>
            <a:gdLst/>
            <a:ahLst/>
            <a:cxnLst/>
            <a:rect r="r" b="b" t="t" l="l"/>
            <a:pathLst>
              <a:path h="1022016" w="1022016">
                <a:moveTo>
                  <a:pt x="0" y="0"/>
                </a:moveTo>
                <a:lnTo>
                  <a:pt x="1022016" y="0"/>
                </a:lnTo>
                <a:lnTo>
                  <a:pt x="1022016" y="1022016"/>
                </a:lnTo>
                <a:lnTo>
                  <a:pt x="0" y="1022016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9" id="79"/>
          <p:cNvSpPr/>
          <p:nvPr/>
        </p:nvSpPr>
        <p:spPr>
          <a:xfrm flipH="false" flipV="false" rot="0">
            <a:off x="5669390" y="3613437"/>
            <a:ext cx="1022016" cy="1022016"/>
          </a:xfrm>
          <a:custGeom>
            <a:avLst/>
            <a:gdLst/>
            <a:ahLst/>
            <a:cxnLst/>
            <a:rect r="r" b="b" t="t" l="l"/>
            <a:pathLst>
              <a:path h="1022016" w="1022016">
                <a:moveTo>
                  <a:pt x="0" y="0"/>
                </a:moveTo>
                <a:lnTo>
                  <a:pt x="1022015" y="0"/>
                </a:lnTo>
                <a:lnTo>
                  <a:pt x="1022015" y="1022016"/>
                </a:lnTo>
                <a:lnTo>
                  <a:pt x="0" y="1022016"/>
                </a:lnTo>
                <a:lnTo>
                  <a:pt x="0" y="0"/>
                </a:lnTo>
                <a:close/>
              </a:path>
            </a:pathLst>
          </a:custGeom>
          <a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0" id="80"/>
          <p:cNvSpPr/>
          <p:nvPr/>
        </p:nvSpPr>
        <p:spPr>
          <a:xfrm flipH="false" flipV="false" rot="0">
            <a:off x="4070981" y="5270817"/>
            <a:ext cx="1032071" cy="1032071"/>
          </a:xfrm>
          <a:custGeom>
            <a:avLst/>
            <a:gdLst/>
            <a:ahLst/>
            <a:cxnLst/>
            <a:rect r="r" b="b" t="t" l="l"/>
            <a:pathLst>
              <a:path h="1032071" w="1032071">
                <a:moveTo>
                  <a:pt x="0" y="0"/>
                </a:moveTo>
                <a:lnTo>
                  <a:pt x="1032071" y="0"/>
                </a:lnTo>
                <a:lnTo>
                  <a:pt x="1032071" y="1032072"/>
                </a:lnTo>
                <a:lnTo>
                  <a:pt x="0" y="1032072"/>
                </a:lnTo>
                <a:lnTo>
                  <a:pt x="0" y="0"/>
                </a:lnTo>
                <a:close/>
              </a:path>
            </a:pathLst>
          </a:custGeom>
          <a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1" id="81"/>
          <p:cNvSpPr/>
          <p:nvPr/>
        </p:nvSpPr>
        <p:spPr>
          <a:xfrm flipH="false" flipV="false" rot="0">
            <a:off x="5669390" y="5270817"/>
            <a:ext cx="1032071" cy="1032071"/>
          </a:xfrm>
          <a:custGeom>
            <a:avLst/>
            <a:gdLst/>
            <a:ahLst/>
            <a:cxnLst/>
            <a:rect r="r" b="b" t="t" l="l"/>
            <a:pathLst>
              <a:path h="1032071" w="1032071">
                <a:moveTo>
                  <a:pt x="0" y="0"/>
                </a:moveTo>
                <a:lnTo>
                  <a:pt x="1032071" y="0"/>
                </a:lnTo>
                <a:lnTo>
                  <a:pt x="1032071" y="1032072"/>
                </a:lnTo>
                <a:lnTo>
                  <a:pt x="0" y="1032072"/>
                </a:lnTo>
                <a:lnTo>
                  <a:pt x="0" y="0"/>
                </a:lnTo>
                <a:close/>
              </a:path>
            </a:pathLst>
          </a:custGeom>
          <a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2" id="82"/>
          <p:cNvSpPr/>
          <p:nvPr/>
        </p:nvSpPr>
        <p:spPr>
          <a:xfrm flipH="false" flipV="false" rot="0">
            <a:off x="4066055" y="8602875"/>
            <a:ext cx="1014191" cy="1014191"/>
          </a:xfrm>
          <a:custGeom>
            <a:avLst/>
            <a:gdLst/>
            <a:ahLst/>
            <a:cxnLst/>
            <a:rect r="r" b="b" t="t" l="l"/>
            <a:pathLst>
              <a:path h="1014191" w="1014191">
                <a:moveTo>
                  <a:pt x="0" y="0"/>
                </a:moveTo>
                <a:lnTo>
                  <a:pt x="1014191" y="0"/>
                </a:lnTo>
                <a:lnTo>
                  <a:pt x="1014191" y="1014191"/>
                </a:lnTo>
                <a:lnTo>
                  <a:pt x="0" y="1014191"/>
                </a:lnTo>
                <a:lnTo>
                  <a:pt x="0" y="0"/>
                </a:lnTo>
                <a:close/>
              </a:path>
            </a:pathLst>
          </a:custGeom>
          <a:blipFill>
            <a:blip r:embed="rId26">
              <a:extLs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3" id="83"/>
          <p:cNvSpPr/>
          <p:nvPr/>
        </p:nvSpPr>
        <p:spPr>
          <a:xfrm flipH="false" flipV="false" rot="0">
            <a:off x="5662347" y="8602875"/>
            <a:ext cx="1014191" cy="1014191"/>
          </a:xfrm>
          <a:custGeom>
            <a:avLst/>
            <a:gdLst/>
            <a:ahLst/>
            <a:cxnLst/>
            <a:rect r="r" b="b" t="t" l="l"/>
            <a:pathLst>
              <a:path h="1014191" w="1014191">
                <a:moveTo>
                  <a:pt x="0" y="0"/>
                </a:moveTo>
                <a:lnTo>
                  <a:pt x="1014191" y="0"/>
                </a:lnTo>
                <a:lnTo>
                  <a:pt x="1014191" y="1014191"/>
                </a:lnTo>
                <a:lnTo>
                  <a:pt x="0" y="1014191"/>
                </a:lnTo>
                <a:lnTo>
                  <a:pt x="0" y="0"/>
                </a:lnTo>
                <a:close/>
              </a:path>
            </a:pathLst>
          </a:custGeom>
          <a:blipFill>
            <a:blip r:embed="rId28">
              <a:extLs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4" id="84"/>
          <p:cNvSpPr/>
          <p:nvPr/>
        </p:nvSpPr>
        <p:spPr>
          <a:xfrm flipH="false" flipV="false" rot="0">
            <a:off x="881109" y="6943966"/>
            <a:ext cx="1014191" cy="1014191"/>
          </a:xfrm>
          <a:custGeom>
            <a:avLst/>
            <a:gdLst/>
            <a:ahLst/>
            <a:cxnLst/>
            <a:rect r="r" b="b" t="t" l="l"/>
            <a:pathLst>
              <a:path h="1014191" w="1014191">
                <a:moveTo>
                  <a:pt x="0" y="0"/>
                </a:moveTo>
                <a:lnTo>
                  <a:pt x="1014191" y="0"/>
                </a:lnTo>
                <a:lnTo>
                  <a:pt x="1014191" y="1014191"/>
                </a:lnTo>
                <a:lnTo>
                  <a:pt x="0" y="1014191"/>
                </a:lnTo>
                <a:lnTo>
                  <a:pt x="0" y="0"/>
                </a:lnTo>
                <a:close/>
              </a:path>
            </a:pathLst>
          </a:custGeom>
          <a:blipFill>
            <a:blip r:embed="rId30">
              <a:extLst>
                <a:ext uri="{96DAC541-7B7A-43D3-8B79-37D633B846F1}">
                  <asvg:svgBlip xmlns:asvg="http://schemas.microsoft.com/office/drawing/2016/SVG/main" r:embed="rId3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5" id="85"/>
          <p:cNvSpPr/>
          <p:nvPr/>
        </p:nvSpPr>
        <p:spPr>
          <a:xfrm flipH="false" flipV="false" rot="0">
            <a:off x="4081449" y="6943966"/>
            <a:ext cx="1014191" cy="1014191"/>
          </a:xfrm>
          <a:custGeom>
            <a:avLst/>
            <a:gdLst/>
            <a:ahLst/>
            <a:cxnLst/>
            <a:rect r="r" b="b" t="t" l="l"/>
            <a:pathLst>
              <a:path h="1014191" w="1014191">
                <a:moveTo>
                  <a:pt x="0" y="0"/>
                </a:moveTo>
                <a:lnTo>
                  <a:pt x="1014191" y="0"/>
                </a:lnTo>
                <a:lnTo>
                  <a:pt x="1014191" y="1014191"/>
                </a:lnTo>
                <a:lnTo>
                  <a:pt x="0" y="1014191"/>
                </a:lnTo>
                <a:lnTo>
                  <a:pt x="0" y="0"/>
                </a:lnTo>
                <a:close/>
              </a:path>
            </a:pathLst>
          </a:custGeom>
          <a:blipFill>
            <a:blip r:embed="rId32">
              <a:extLst>
                <a:ext uri="{96DAC541-7B7A-43D3-8B79-37D633B846F1}">
                  <asvg:svgBlip xmlns:asvg="http://schemas.microsoft.com/office/drawing/2016/SVG/main" r:embed="rId3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6" id="86"/>
          <p:cNvSpPr/>
          <p:nvPr/>
        </p:nvSpPr>
        <p:spPr>
          <a:xfrm flipH="false" flipV="false" rot="0">
            <a:off x="2477990" y="6940676"/>
            <a:ext cx="1020770" cy="1020770"/>
          </a:xfrm>
          <a:custGeom>
            <a:avLst/>
            <a:gdLst/>
            <a:ahLst/>
            <a:cxnLst/>
            <a:rect r="r" b="b" t="t" l="l"/>
            <a:pathLst>
              <a:path h="1020770" w="1020770">
                <a:moveTo>
                  <a:pt x="0" y="0"/>
                </a:moveTo>
                <a:lnTo>
                  <a:pt x="1020770" y="0"/>
                </a:lnTo>
                <a:lnTo>
                  <a:pt x="1020770" y="1020770"/>
                </a:lnTo>
                <a:lnTo>
                  <a:pt x="0" y="1020770"/>
                </a:lnTo>
                <a:lnTo>
                  <a:pt x="0" y="0"/>
                </a:lnTo>
                <a:close/>
              </a:path>
            </a:pathLst>
          </a:custGeom>
          <a:blipFill>
            <a:blip r:embed="rId34">
              <a:extLst>
                <a:ext uri="{96DAC541-7B7A-43D3-8B79-37D633B846F1}">
                  <asvg:svgBlip xmlns:asvg="http://schemas.microsoft.com/office/drawing/2016/SVG/main" r:embed="rId3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7" id="87"/>
          <p:cNvSpPr/>
          <p:nvPr/>
        </p:nvSpPr>
        <p:spPr>
          <a:xfrm flipH="false" flipV="false" rot="0">
            <a:off x="873470" y="8602875"/>
            <a:ext cx="1014191" cy="1014191"/>
          </a:xfrm>
          <a:custGeom>
            <a:avLst/>
            <a:gdLst/>
            <a:ahLst/>
            <a:cxnLst/>
            <a:rect r="r" b="b" t="t" l="l"/>
            <a:pathLst>
              <a:path h="1014191" w="1014191">
                <a:moveTo>
                  <a:pt x="0" y="0"/>
                </a:moveTo>
                <a:lnTo>
                  <a:pt x="1014190" y="0"/>
                </a:lnTo>
                <a:lnTo>
                  <a:pt x="1014190" y="1014191"/>
                </a:lnTo>
                <a:lnTo>
                  <a:pt x="0" y="1014191"/>
                </a:lnTo>
                <a:lnTo>
                  <a:pt x="0" y="0"/>
                </a:lnTo>
                <a:close/>
              </a:path>
            </a:pathLst>
          </a:custGeom>
          <a:blipFill>
            <a:blip r:embed="rId36">
              <a:extLst>
                <a:ext uri="{96DAC541-7B7A-43D3-8B79-37D633B846F1}">
                  <asvg:svgBlip xmlns:asvg="http://schemas.microsoft.com/office/drawing/2016/SVG/main" r:embed="rId3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8" id="88"/>
          <p:cNvSpPr/>
          <p:nvPr/>
        </p:nvSpPr>
        <p:spPr>
          <a:xfrm flipH="false" flipV="false" rot="0">
            <a:off x="2469762" y="8602875"/>
            <a:ext cx="1014191" cy="1014191"/>
          </a:xfrm>
          <a:custGeom>
            <a:avLst/>
            <a:gdLst/>
            <a:ahLst/>
            <a:cxnLst/>
            <a:rect r="r" b="b" t="t" l="l"/>
            <a:pathLst>
              <a:path h="1014191" w="1014191">
                <a:moveTo>
                  <a:pt x="0" y="0"/>
                </a:moveTo>
                <a:lnTo>
                  <a:pt x="1014191" y="0"/>
                </a:lnTo>
                <a:lnTo>
                  <a:pt x="1014191" y="1014191"/>
                </a:lnTo>
                <a:lnTo>
                  <a:pt x="0" y="1014191"/>
                </a:lnTo>
                <a:lnTo>
                  <a:pt x="0" y="0"/>
                </a:lnTo>
                <a:close/>
              </a:path>
            </a:pathLst>
          </a:custGeom>
          <a:blipFill>
            <a:blip r:embed="rId38">
              <a:extLst>
                <a:ext uri="{96DAC541-7B7A-43D3-8B79-37D633B846F1}">
                  <asvg:svgBlip xmlns:asvg="http://schemas.microsoft.com/office/drawing/2016/SVG/main" r:embed="rId3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9" id="89"/>
          <p:cNvSpPr/>
          <p:nvPr/>
        </p:nvSpPr>
        <p:spPr>
          <a:xfrm flipH="false" flipV="false" rot="0">
            <a:off x="5678330" y="6943966"/>
            <a:ext cx="1014191" cy="1014191"/>
          </a:xfrm>
          <a:custGeom>
            <a:avLst/>
            <a:gdLst/>
            <a:ahLst/>
            <a:cxnLst/>
            <a:rect r="r" b="b" t="t" l="l"/>
            <a:pathLst>
              <a:path h="1014191" w="1014191">
                <a:moveTo>
                  <a:pt x="0" y="0"/>
                </a:moveTo>
                <a:lnTo>
                  <a:pt x="1014191" y="0"/>
                </a:lnTo>
                <a:lnTo>
                  <a:pt x="1014191" y="1014191"/>
                </a:lnTo>
                <a:lnTo>
                  <a:pt x="0" y="1014191"/>
                </a:lnTo>
                <a:lnTo>
                  <a:pt x="0" y="0"/>
                </a:lnTo>
                <a:close/>
              </a:path>
            </a:pathLst>
          </a:custGeom>
          <a:blipFill>
            <a:blip r:embed="rId40">
              <a:extLst>
                <a:ext uri="{96DAC541-7B7A-43D3-8B79-37D633B846F1}">
                  <asvg:svgBlip xmlns:asvg="http://schemas.microsoft.com/office/drawing/2016/SVG/main" r:embed="rId41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35064" y="215655"/>
            <a:ext cx="7089873" cy="10260689"/>
            <a:chOff x="0" y="0"/>
            <a:chExt cx="2808499" cy="40645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808499" cy="4064549"/>
            </a:xfrm>
            <a:custGeom>
              <a:avLst/>
              <a:gdLst/>
              <a:ahLst/>
              <a:cxnLst/>
              <a:rect r="r" b="b" t="t" l="l"/>
              <a:pathLst>
                <a:path h="4064549" w="2808499">
                  <a:moveTo>
                    <a:pt x="10920" y="0"/>
                  </a:moveTo>
                  <a:lnTo>
                    <a:pt x="2797579" y="0"/>
                  </a:lnTo>
                  <a:cubicBezTo>
                    <a:pt x="2803610" y="0"/>
                    <a:pt x="2808499" y="4889"/>
                    <a:pt x="2808499" y="10920"/>
                  </a:cubicBezTo>
                  <a:lnTo>
                    <a:pt x="2808499" y="4053629"/>
                  </a:lnTo>
                  <a:cubicBezTo>
                    <a:pt x="2808499" y="4059660"/>
                    <a:pt x="2803610" y="4064549"/>
                    <a:pt x="2797579" y="4064549"/>
                  </a:cubicBezTo>
                  <a:lnTo>
                    <a:pt x="10920" y="4064549"/>
                  </a:lnTo>
                  <a:cubicBezTo>
                    <a:pt x="4889" y="4064549"/>
                    <a:pt x="0" y="4059660"/>
                    <a:pt x="0" y="4053629"/>
                  </a:cubicBezTo>
                  <a:lnTo>
                    <a:pt x="0" y="10920"/>
                  </a:lnTo>
                  <a:cubicBezTo>
                    <a:pt x="0" y="4889"/>
                    <a:pt x="4889" y="0"/>
                    <a:pt x="1092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9B9B9B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2808499" cy="409312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AutoShape 5" id="5"/>
          <p:cNvSpPr/>
          <p:nvPr/>
        </p:nvSpPr>
        <p:spPr>
          <a:xfrm>
            <a:off x="741000" y="690037"/>
            <a:ext cx="6073741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6" id="6"/>
          <p:cNvSpPr txBox="true"/>
          <p:nvPr/>
        </p:nvSpPr>
        <p:spPr>
          <a:xfrm rot="0">
            <a:off x="784575" y="816380"/>
            <a:ext cx="6004218" cy="596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b="true" sz="3500">
                <a:solidFill>
                  <a:srgbClr val="242424"/>
                </a:solidFill>
                <a:latin typeface="Cerebri Bold"/>
                <a:ea typeface="Cerebri Bold"/>
                <a:cs typeface="Cerebri Bold"/>
                <a:sym typeface="Cerebri Bold"/>
              </a:rPr>
              <a:t>Numbers 1-20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756000" y="1475080"/>
            <a:ext cx="6048000" cy="2241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20"/>
              </a:lnSpc>
            </a:pPr>
            <a:r>
              <a:rPr lang="en-US" sz="1300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Write the following numbers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756000" y="414488"/>
            <a:ext cx="627452" cy="2241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20"/>
              </a:lnSpc>
            </a:pPr>
            <a:r>
              <a:rPr lang="en-US" sz="1300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Name: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319562" y="414488"/>
            <a:ext cx="502587" cy="2241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20"/>
              </a:lnSpc>
            </a:pPr>
            <a:r>
              <a:rPr lang="en-US" sz="1300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Date:</a:t>
            </a:r>
          </a:p>
        </p:txBody>
      </p:sp>
      <p:grpSp>
        <p:nvGrpSpPr>
          <p:cNvPr name="Group 10" id="10"/>
          <p:cNvGrpSpPr/>
          <p:nvPr/>
        </p:nvGrpSpPr>
        <p:grpSpPr>
          <a:xfrm rot="0">
            <a:off x="2346404" y="6389635"/>
            <a:ext cx="1272550" cy="361227"/>
            <a:chOff x="0" y="0"/>
            <a:chExt cx="627824" cy="178215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9B9B9B"/>
              </a:solidFill>
              <a:prstDash val="solid"/>
              <a:miter/>
            </a:ln>
          </p:spPr>
        </p:sp>
        <p:sp>
          <p:nvSpPr>
            <p:cNvPr name="TextBox 12" id="12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2346404" y="8051834"/>
            <a:ext cx="1272550" cy="361227"/>
            <a:chOff x="0" y="0"/>
            <a:chExt cx="627824" cy="178215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9B9B9B"/>
              </a:solidFill>
              <a:prstDash val="solid"/>
              <a:miter/>
            </a:ln>
          </p:spPr>
        </p:sp>
        <p:sp>
          <p:nvSpPr>
            <p:cNvPr name="TextBox 15" id="15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6" id="16"/>
          <p:cNvGrpSpPr/>
          <p:nvPr/>
        </p:nvGrpSpPr>
        <p:grpSpPr>
          <a:xfrm rot="0">
            <a:off x="2346404" y="9716492"/>
            <a:ext cx="1272550" cy="361227"/>
            <a:chOff x="0" y="0"/>
            <a:chExt cx="627824" cy="178215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9B9B9B"/>
              </a:solidFill>
              <a:prstDash val="solid"/>
              <a:miter/>
            </a:ln>
          </p:spPr>
        </p:sp>
        <p:sp>
          <p:nvSpPr>
            <p:cNvPr name="TextBox 18" id="18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9" id="19"/>
          <p:cNvGrpSpPr/>
          <p:nvPr/>
        </p:nvGrpSpPr>
        <p:grpSpPr>
          <a:xfrm rot="0">
            <a:off x="5527761" y="6389635"/>
            <a:ext cx="1272550" cy="361227"/>
            <a:chOff x="0" y="0"/>
            <a:chExt cx="627824" cy="178215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9B9B9B"/>
              </a:solidFill>
              <a:prstDash val="solid"/>
              <a:miter/>
            </a:ln>
          </p:spPr>
        </p:sp>
        <p:sp>
          <p:nvSpPr>
            <p:cNvPr name="TextBox 21" id="21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2" id="22"/>
          <p:cNvGrpSpPr/>
          <p:nvPr/>
        </p:nvGrpSpPr>
        <p:grpSpPr>
          <a:xfrm rot="0">
            <a:off x="5527761" y="8051834"/>
            <a:ext cx="1272550" cy="361227"/>
            <a:chOff x="0" y="0"/>
            <a:chExt cx="627824" cy="178215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9B9B9B"/>
              </a:solidFill>
              <a:prstDash val="solid"/>
              <a:miter/>
            </a:ln>
          </p:spPr>
        </p:sp>
        <p:sp>
          <p:nvSpPr>
            <p:cNvPr name="TextBox 24" id="24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5" id="25"/>
          <p:cNvGrpSpPr/>
          <p:nvPr/>
        </p:nvGrpSpPr>
        <p:grpSpPr>
          <a:xfrm rot="0">
            <a:off x="5527761" y="9716492"/>
            <a:ext cx="1272550" cy="361227"/>
            <a:chOff x="0" y="0"/>
            <a:chExt cx="627824" cy="178215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9B9B9B"/>
              </a:solidFill>
              <a:prstDash val="solid"/>
              <a:miter/>
            </a:ln>
          </p:spPr>
        </p:sp>
        <p:sp>
          <p:nvSpPr>
            <p:cNvPr name="TextBox 27" id="27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8" id="28"/>
          <p:cNvGrpSpPr/>
          <p:nvPr/>
        </p:nvGrpSpPr>
        <p:grpSpPr>
          <a:xfrm rot="0">
            <a:off x="750630" y="3068129"/>
            <a:ext cx="1272550" cy="361227"/>
            <a:chOff x="0" y="0"/>
            <a:chExt cx="627824" cy="178215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9B9B9B"/>
              </a:solidFill>
              <a:prstDash val="solid"/>
              <a:miter/>
            </a:ln>
          </p:spPr>
        </p:sp>
        <p:sp>
          <p:nvSpPr>
            <p:cNvPr name="TextBox 30" id="30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1" id="31"/>
          <p:cNvGrpSpPr/>
          <p:nvPr/>
        </p:nvGrpSpPr>
        <p:grpSpPr>
          <a:xfrm rot="0">
            <a:off x="2347817" y="3068129"/>
            <a:ext cx="1272550" cy="361227"/>
            <a:chOff x="0" y="0"/>
            <a:chExt cx="627824" cy="178215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9B9B9B"/>
              </a:solidFill>
              <a:prstDash val="solid"/>
              <a:miter/>
            </a:ln>
          </p:spPr>
        </p:sp>
        <p:sp>
          <p:nvSpPr>
            <p:cNvPr name="TextBox 33" id="33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4" id="34"/>
          <p:cNvGrpSpPr/>
          <p:nvPr/>
        </p:nvGrpSpPr>
        <p:grpSpPr>
          <a:xfrm rot="0">
            <a:off x="3945004" y="3068129"/>
            <a:ext cx="1272550" cy="361227"/>
            <a:chOff x="0" y="0"/>
            <a:chExt cx="627824" cy="178215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9B9B9B"/>
              </a:solidFill>
              <a:prstDash val="solid"/>
              <a:miter/>
            </a:ln>
          </p:spPr>
        </p:sp>
        <p:sp>
          <p:nvSpPr>
            <p:cNvPr name="TextBox 36" id="36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7" id="37"/>
          <p:cNvGrpSpPr/>
          <p:nvPr/>
        </p:nvGrpSpPr>
        <p:grpSpPr>
          <a:xfrm rot="0">
            <a:off x="5542191" y="3068371"/>
            <a:ext cx="1272550" cy="361227"/>
            <a:chOff x="0" y="0"/>
            <a:chExt cx="627824" cy="178215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9B9B9B"/>
              </a:solidFill>
              <a:prstDash val="solid"/>
              <a:miter/>
            </a:ln>
          </p:spPr>
        </p:sp>
        <p:sp>
          <p:nvSpPr>
            <p:cNvPr name="TextBox 39" id="39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0" id="40"/>
          <p:cNvGrpSpPr/>
          <p:nvPr/>
        </p:nvGrpSpPr>
        <p:grpSpPr>
          <a:xfrm rot="0">
            <a:off x="755726" y="4728815"/>
            <a:ext cx="1272550" cy="361227"/>
            <a:chOff x="0" y="0"/>
            <a:chExt cx="627824" cy="178215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9B9B9B"/>
              </a:solidFill>
              <a:prstDash val="solid"/>
              <a:miter/>
            </a:ln>
          </p:spPr>
        </p:sp>
        <p:sp>
          <p:nvSpPr>
            <p:cNvPr name="TextBox 42" id="42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3" id="43"/>
          <p:cNvGrpSpPr/>
          <p:nvPr/>
        </p:nvGrpSpPr>
        <p:grpSpPr>
          <a:xfrm rot="0">
            <a:off x="2351214" y="4728815"/>
            <a:ext cx="1272550" cy="361227"/>
            <a:chOff x="0" y="0"/>
            <a:chExt cx="627824" cy="178215"/>
          </a:xfrm>
        </p:grpSpPr>
        <p:sp>
          <p:nvSpPr>
            <p:cNvPr name="Freeform 44" id="44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9B9B9B"/>
              </a:solidFill>
              <a:prstDash val="solid"/>
              <a:miter/>
            </a:ln>
          </p:spPr>
        </p:sp>
        <p:sp>
          <p:nvSpPr>
            <p:cNvPr name="TextBox 45" id="45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6" id="46"/>
          <p:cNvGrpSpPr/>
          <p:nvPr/>
        </p:nvGrpSpPr>
        <p:grpSpPr>
          <a:xfrm rot="0">
            <a:off x="3946703" y="4727226"/>
            <a:ext cx="1272550" cy="361227"/>
            <a:chOff x="0" y="0"/>
            <a:chExt cx="627824" cy="178215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9B9B9B"/>
              </a:solidFill>
              <a:prstDash val="solid"/>
              <a:miter/>
            </a:ln>
          </p:spPr>
        </p:sp>
        <p:sp>
          <p:nvSpPr>
            <p:cNvPr name="TextBox 48" id="48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9" id="49"/>
          <p:cNvGrpSpPr/>
          <p:nvPr/>
        </p:nvGrpSpPr>
        <p:grpSpPr>
          <a:xfrm rot="0">
            <a:off x="5542191" y="4727226"/>
            <a:ext cx="1272550" cy="361227"/>
            <a:chOff x="0" y="0"/>
            <a:chExt cx="627824" cy="178215"/>
          </a:xfrm>
        </p:grpSpPr>
        <p:sp>
          <p:nvSpPr>
            <p:cNvPr name="Freeform 50" id="50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9B9B9B"/>
              </a:solidFill>
              <a:prstDash val="solid"/>
              <a:miter/>
            </a:ln>
          </p:spPr>
        </p:sp>
        <p:sp>
          <p:nvSpPr>
            <p:cNvPr name="TextBox 51" id="51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2" id="52"/>
          <p:cNvGrpSpPr/>
          <p:nvPr/>
        </p:nvGrpSpPr>
        <p:grpSpPr>
          <a:xfrm rot="0">
            <a:off x="755726" y="6389635"/>
            <a:ext cx="1272550" cy="361227"/>
            <a:chOff x="0" y="0"/>
            <a:chExt cx="627824" cy="178215"/>
          </a:xfrm>
        </p:grpSpPr>
        <p:sp>
          <p:nvSpPr>
            <p:cNvPr name="Freeform 53" id="53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9B9B9B"/>
              </a:solidFill>
              <a:prstDash val="solid"/>
              <a:miter/>
            </a:ln>
          </p:spPr>
        </p:sp>
        <p:sp>
          <p:nvSpPr>
            <p:cNvPr name="TextBox 54" id="54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5" id="55"/>
          <p:cNvGrpSpPr/>
          <p:nvPr/>
        </p:nvGrpSpPr>
        <p:grpSpPr>
          <a:xfrm rot="0">
            <a:off x="755726" y="8051834"/>
            <a:ext cx="1272550" cy="361227"/>
            <a:chOff x="0" y="0"/>
            <a:chExt cx="627824" cy="178215"/>
          </a:xfrm>
        </p:grpSpPr>
        <p:sp>
          <p:nvSpPr>
            <p:cNvPr name="Freeform 56" id="56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9B9B9B"/>
              </a:solidFill>
              <a:prstDash val="solid"/>
              <a:miter/>
            </a:ln>
          </p:spPr>
        </p:sp>
        <p:sp>
          <p:nvSpPr>
            <p:cNvPr name="TextBox 57" id="57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8" id="58"/>
          <p:cNvGrpSpPr/>
          <p:nvPr/>
        </p:nvGrpSpPr>
        <p:grpSpPr>
          <a:xfrm rot="0">
            <a:off x="755726" y="9716492"/>
            <a:ext cx="1272550" cy="361227"/>
            <a:chOff x="0" y="0"/>
            <a:chExt cx="627824" cy="178215"/>
          </a:xfrm>
        </p:grpSpPr>
        <p:sp>
          <p:nvSpPr>
            <p:cNvPr name="Freeform 59" id="59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9B9B9B"/>
              </a:solidFill>
              <a:prstDash val="solid"/>
              <a:miter/>
            </a:ln>
          </p:spPr>
        </p:sp>
        <p:sp>
          <p:nvSpPr>
            <p:cNvPr name="TextBox 60" id="60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1" id="61"/>
          <p:cNvGrpSpPr/>
          <p:nvPr/>
        </p:nvGrpSpPr>
        <p:grpSpPr>
          <a:xfrm rot="0">
            <a:off x="3937082" y="6389635"/>
            <a:ext cx="1272550" cy="361227"/>
            <a:chOff x="0" y="0"/>
            <a:chExt cx="627824" cy="178215"/>
          </a:xfrm>
        </p:grpSpPr>
        <p:sp>
          <p:nvSpPr>
            <p:cNvPr name="Freeform 62" id="62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9B9B9B"/>
              </a:solidFill>
              <a:prstDash val="solid"/>
              <a:miter/>
            </a:ln>
          </p:spPr>
        </p:sp>
        <p:sp>
          <p:nvSpPr>
            <p:cNvPr name="TextBox 63" id="63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4" id="64"/>
          <p:cNvGrpSpPr/>
          <p:nvPr/>
        </p:nvGrpSpPr>
        <p:grpSpPr>
          <a:xfrm rot="0">
            <a:off x="3937082" y="8051834"/>
            <a:ext cx="1272550" cy="361227"/>
            <a:chOff x="0" y="0"/>
            <a:chExt cx="627824" cy="178215"/>
          </a:xfrm>
        </p:grpSpPr>
        <p:sp>
          <p:nvSpPr>
            <p:cNvPr name="Freeform 65" id="65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9B9B9B"/>
              </a:solidFill>
              <a:prstDash val="solid"/>
              <a:miter/>
            </a:ln>
          </p:spPr>
        </p:sp>
        <p:sp>
          <p:nvSpPr>
            <p:cNvPr name="TextBox 66" id="66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7" id="67"/>
          <p:cNvGrpSpPr/>
          <p:nvPr/>
        </p:nvGrpSpPr>
        <p:grpSpPr>
          <a:xfrm rot="0">
            <a:off x="3937082" y="9716492"/>
            <a:ext cx="1272550" cy="361227"/>
            <a:chOff x="0" y="0"/>
            <a:chExt cx="627824" cy="178215"/>
          </a:xfrm>
        </p:grpSpPr>
        <p:sp>
          <p:nvSpPr>
            <p:cNvPr name="Freeform 68" id="68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60838" y="0"/>
                  </a:moveTo>
                  <a:lnTo>
                    <a:pt x="566987" y="0"/>
                  </a:lnTo>
                  <a:cubicBezTo>
                    <a:pt x="600586" y="0"/>
                    <a:pt x="627824" y="27238"/>
                    <a:pt x="627824" y="60838"/>
                  </a:cubicBezTo>
                  <a:lnTo>
                    <a:pt x="627824" y="117377"/>
                  </a:lnTo>
                  <a:cubicBezTo>
                    <a:pt x="627824" y="150977"/>
                    <a:pt x="600586" y="178215"/>
                    <a:pt x="566987" y="178215"/>
                  </a:cubicBezTo>
                  <a:lnTo>
                    <a:pt x="60838" y="178215"/>
                  </a:lnTo>
                  <a:cubicBezTo>
                    <a:pt x="27238" y="178215"/>
                    <a:pt x="0" y="150977"/>
                    <a:pt x="0" y="117377"/>
                  </a:cubicBezTo>
                  <a:lnTo>
                    <a:pt x="0" y="60838"/>
                  </a:lnTo>
                  <a:cubicBezTo>
                    <a:pt x="0" y="27238"/>
                    <a:pt x="27238" y="0"/>
                    <a:pt x="608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9B9B9B"/>
              </a:solidFill>
              <a:prstDash val="solid"/>
              <a:miter/>
            </a:ln>
          </p:spPr>
        </p:sp>
        <p:sp>
          <p:nvSpPr>
            <p:cNvPr name="TextBox 69" id="69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70" id="70"/>
          <p:cNvSpPr/>
          <p:nvPr/>
        </p:nvSpPr>
        <p:spPr>
          <a:xfrm flipH="false" flipV="false" rot="0">
            <a:off x="873470" y="1946885"/>
            <a:ext cx="1029470" cy="1029470"/>
          </a:xfrm>
          <a:custGeom>
            <a:avLst/>
            <a:gdLst/>
            <a:ahLst/>
            <a:cxnLst/>
            <a:rect r="r" b="b" t="t" l="l"/>
            <a:pathLst>
              <a:path h="1029470" w="1029470">
                <a:moveTo>
                  <a:pt x="0" y="0"/>
                </a:moveTo>
                <a:lnTo>
                  <a:pt x="1029470" y="0"/>
                </a:lnTo>
                <a:lnTo>
                  <a:pt x="1029470" y="1029471"/>
                </a:lnTo>
                <a:lnTo>
                  <a:pt x="0" y="102947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1" id="71"/>
          <p:cNvSpPr/>
          <p:nvPr/>
        </p:nvSpPr>
        <p:spPr>
          <a:xfrm flipH="false" flipV="false" rot="0">
            <a:off x="2473772" y="1951192"/>
            <a:ext cx="1025163" cy="1025163"/>
          </a:xfrm>
          <a:custGeom>
            <a:avLst/>
            <a:gdLst/>
            <a:ahLst/>
            <a:cxnLst/>
            <a:rect r="r" b="b" t="t" l="l"/>
            <a:pathLst>
              <a:path h="1025163" w="1025163">
                <a:moveTo>
                  <a:pt x="0" y="0"/>
                </a:moveTo>
                <a:lnTo>
                  <a:pt x="1025164" y="0"/>
                </a:lnTo>
                <a:lnTo>
                  <a:pt x="1025164" y="1025164"/>
                </a:lnTo>
                <a:lnTo>
                  <a:pt x="0" y="10251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2" id="72"/>
          <p:cNvSpPr/>
          <p:nvPr/>
        </p:nvSpPr>
        <p:spPr>
          <a:xfrm flipH="false" flipV="false" rot="0">
            <a:off x="4069768" y="1951192"/>
            <a:ext cx="1025163" cy="1025163"/>
          </a:xfrm>
          <a:custGeom>
            <a:avLst/>
            <a:gdLst/>
            <a:ahLst/>
            <a:cxnLst/>
            <a:rect r="r" b="b" t="t" l="l"/>
            <a:pathLst>
              <a:path h="1025163" w="1025163">
                <a:moveTo>
                  <a:pt x="0" y="0"/>
                </a:moveTo>
                <a:lnTo>
                  <a:pt x="1025163" y="0"/>
                </a:lnTo>
                <a:lnTo>
                  <a:pt x="1025163" y="1025164"/>
                </a:lnTo>
                <a:lnTo>
                  <a:pt x="0" y="102516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3" id="73"/>
          <p:cNvSpPr/>
          <p:nvPr/>
        </p:nvSpPr>
        <p:spPr>
          <a:xfrm flipH="false" flipV="false" rot="0">
            <a:off x="5665763" y="1951192"/>
            <a:ext cx="1025405" cy="1025405"/>
          </a:xfrm>
          <a:custGeom>
            <a:avLst/>
            <a:gdLst/>
            <a:ahLst/>
            <a:cxnLst/>
            <a:rect r="r" b="b" t="t" l="l"/>
            <a:pathLst>
              <a:path h="1025405" w="1025405">
                <a:moveTo>
                  <a:pt x="0" y="0"/>
                </a:moveTo>
                <a:lnTo>
                  <a:pt x="1025406" y="0"/>
                </a:lnTo>
                <a:lnTo>
                  <a:pt x="1025406" y="1025406"/>
                </a:lnTo>
                <a:lnTo>
                  <a:pt x="0" y="102540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4" id="74"/>
          <p:cNvSpPr/>
          <p:nvPr/>
        </p:nvSpPr>
        <p:spPr>
          <a:xfrm flipH="false" flipV="false" rot="0">
            <a:off x="878532" y="3611636"/>
            <a:ext cx="1025405" cy="1025405"/>
          </a:xfrm>
          <a:custGeom>
            <a:avLst/>
            <a:gdLst/>
            <a:ahLst/>
            <a:cxnLst/>
            <a:rect r="r" b="b" t="t" l="l"/>
            <a:pathLst>
              <a:path h="1025405" w="1025405">
                <a:moveTo>
                  <a:pt x="0" y="0"/>
                </a:moveTo>
                <a:lnTo>
                  <a:pt x="1025406" y="0"/>
                </a:lnTo>
                <a:lnTo>
                  <a:pt x="1025406" y="1025405"/>
                </a:lnTo>
                <a:lnTo>
                  <a:pt x="0" y="1025405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5" id="75"/>
          <p:cNvSpPr/>
          <p:nvPr/>
        </p:nvSpPr>
        <p:spPr>
          <a:xfrm flipH="false" flipV="false" rot="0">
            <a:off x="2474573" y="3610374"/>
            <a:ext cx="1028468" cy="1028468"/>
          </a:xfrm>
          <a:custGeom>
            <a:avLst/>
            <a:gdLst/>
            <a:ahLst/>
            <a:cxnLst/>
            <a:rect r="r" b="b" t="t" l="l"/>
            <a:pathLst>
              <a:path h="1028468" w="1028468">
                <a:moveTo>
                  <a:pt x="0" y="0"/>
                </a:moveTo>
                <a:lnTo>
                  <a:pt x="1028468" y="0"/>
                </a:lnTo>
                <a:lnTo>
                  <a:pt x="1028468" y="1028468"/>
                </a:lnTo>
                <a:lnTo>
                  <a:pt x="0" y="102846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6" id="76"/>
          <p:cNvSpPr/>
          <p:nvPr/>
        </p:nvSpPr>
        <p:spPr>
          <a:xfrm flipH="false" flipV="false" rot="0">
            <a:off x="4073676" y="3610374"/>
            <a:ext cx="1025079" cy="1025079"/>
          </a:xfrm>
          <a:custGeom>
            <a:avLst/>
            <a:gdLst/>
            <a:ahLst/>
            <a:cxnLst/>
            <a:rect r="r" b="b" t="t" l="l"/>
            <a:pathLst>
              <a:path h="1025079" w="1025079">
                <a:moveTo>
                  <a:pt x="0" y="0"/>
                </a:moveTo>
                <a:lnTo>
                  <a:pt x="1025079" y="0"/>
                </a:lnTo>
                <a:lnTo>
                  <a:pt x="1025079" y="1025079"/>
                </a:lnTo>
                <a:lnTo>
                  <a:pt x="0" y="102507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7" id="77"/>
          <p:cNvSpPr/>
          <p:nvPr/>
        </p:nvSpPr>
        <p:spPr>
          <a:xfrm flipH="false" flipV="false" rot="0">
            <a:off x="2472572" y="5270817"/>
            <a:ext cx="1032071" cy="1032071"/>
          </a:xfrm>
          <a:custGeom>
            <a:avLst/>
            <a:gdLst/>
            <a:ahLst/>
            <a:cxnLst/>
            <a:rect r="r" b="b" t="t" l="l"/>
            <a:pathLst>
              <a:path h="1032071" w="1032071">
                <a:moveTo>
                  <a:pt x="0" y="0"/>
                </a:moveTo>
                <a:lnTo>
                  <a:pt x="1032072" y="0"/>
                </a:lnTo>
                <a:lnTo>
                  <a:pt x="1032072" y="1032072"/>
                </a:lnTo>
                <a:lnTo>
                  <a:pt x="0" y="1032072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8" id="78"/>
          <p:cNvSpPr/>
          <p:nvPr/>
        </p:nvSpPr>
        <p:spPr>
          <a:xfrm flipH="false" flipV="false" rot="0">
            <a:off x="884219" y="5275845"/>
            <a:ext cx="1022016" cy="1022016"/>
          </a:xfrm>
          <a:custGeom>
            <a:avLst/>
            <a:gdLst/>
            <a:ahLst/>
            <a:cxnLst/>
            <a:rect r="r" b="b" t="t" l="l"/>
            <a:pathLst>
              <a:path h="1022016" w="1022016">
                <a:moveTo>
                  <a:pt x="0" y="0"/>
                </a:moveTo>
                <a:lnTo>
                  <a:pt x="1022016" y="0"/>
                </a:lnTo>
                <a:lnTo>
                  <a:pt x="1022016" y="1022016"/>
                </a:lnTo>
                <a:lnTo>
                  <a:pt x="0" y="1022016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9" id="79"/>
          <p:cNvSpPr/>
          <p:nvPr/>
        </p:nvSpPr>
        <p:spPr>
          <a:xfrm flipH="false" flipV="false" rot="0">
            <a:off x="5669390" y="3613437"/>
            <a:ext cx="1022016" cy="1022016"/>
          </a:xfrm>
          <a:custGeom>
            <a:avLst/>
            <a:gdLst/>
            <a:ahLst/>
            <a:cxnLst/>
            <a:rect r="r" b="b" t="t" l="l"/>
            <a:pathLst>
              <a:path h="1022016" w="1022016">
                <a:moveTo>
                  <a:pt x="0" y="0"/>
                </a:moveTo>
                <a:lnTo>
                  <a:pt x="1022015" y="0"/>
                </a:lnTo>
                <a:lnTo>
                  <a:pt x="1022015" y="1022016"/>
                </a:lnTo>
                <a:lnTo>
                  <a:pt x="0" y="1022016"/>
                </a:lnTo>
                <a:lnTo>
                  <a:pt x="0" y="0"/>
                </a:lnTo>
                <a:close/>
              </a:path>
            </a:pathLst>
          </a:custGeom>
          <a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0" id="80"/>
          <p:cNvSpPr/>
          <p:nvPr/>
        </p:nvSpPr>
        <p:spPr>
          <a:xfrm flipH="false" flipV="false" rot="0">
            <a:off x="4070981" y="5270817"/>
            <a:ext cx="1032071" cy="1032071"/>
          </a:xfrm>
          <a:custGeom>
            <a:avLst/>
            <a:gdLst/>
            <a:ahLst/>
            <a:cxnLst/>
            <a:rect r="r" b="b" t="t" l="l"/>
            <a:pathLst>
              <a:path h="1032071" w="1032071">
                <a:moveTo>
                  <a:pt x="0" y="0"/>
                </a:moveTo>
                <a:lnTo>
                  <a:pt x="1032071" y="0"/>
                </a:lnTo>
                <a:lnTo>
                  <a:pt x="1032071" y="1032072"/>
                </a:lnTo>
                <a:lnTo>
                  <a:pt x="0" y="1032072"/>
                </a:lnTo>
                <a:lnTo>
                  <a:pt x="0" y="0"/>
                </a:lnTo>
                <a:close/>
              </a:path>
            </a:pathLst>
          </a:custGeom>
          <a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1" id="81"/>
          <p:cNvSpPr/>
          <p:nvPr/>
        </p:nvSpPr>
        <p:spPr>
          <a:xfrm flipH="false" flipV="false" rot="0">
            <a:off x="5669390" y="5270817"/>
            <a:ext cx="1032071" cy="1032071"/>
          </a:xfrm>
          <a:custGeom>
            <a:avLst/>
            <a:gdLst/>
            <a:ahLst/>
            <a:cxnLst/>
            <a:rect r="r" b="b" t="t" l="l"/>
            <a:pathLst>
              <a:path h="1032071" w="1032071">
                <a:moveTo>
                  <a:pt x="0" y="0"/>
                </a:moveTo>
                <a:lnTo>
                  <a:pt x="1032071" y="0"/>
                </a:lnTo>
                <a:lnTo>
                  <a:pt x="1032071" y="1032072"/>
                </a:lnTo>
                <a:lnTo>
                  <a:pt x="0" y="1032072"/>
                </a:lnTo>
                <a:lnTo>
                  <a:pt x="0" y="0"/>
                </a:lnTo>
                <a:close/>
              </a:path>
            </a:pathLst>
          </a:custGeom>
          <a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2" id="82"/>
          <p:cNvSpPr/>
          <p:nvPr/>
        </p:nvSpPr>
        <p:spPr>
          <a:xfrm flipH="false" flipV="false" rot="0">
            <a:off x="4066055" y="8602875"/>
            <a:ext cx="1014191" cy="1014191"/>
          </a:xfrm>
          <a:custGeom>
            <a:avLst/>
            <a:gdLst/>
            <a:ahLst/>
            <a:cxnLst/>
            <a:rect r="r" b="b" t="t" l="l"/>
            <a:pathLst>
              <a:path h="1014191" w="1014191">
                <a:moveTo>
                  <a:pt x="0" y="0"/>
                </a:moveTo>
                <a:lnTo>
                  <a:pt x="1014191" y="0"/>
                </a:lnTo>
                <a:lnTo>
                  <a:pt x="1014191" y="1014191"/>
                </a:lnTo>
                <a:lnTo>
                  <a:pt x="0" y="1014191"/>
                </a:lnTo>
                <a:lnTo>
                  <a:pt x="0" y="0"/>
                </a:lnTo>
                <a:close/>
              </a:path>
            </a:pathLst>
          </a:custGeom>
          <a:blipFill>
            <a:blip r:embed="rId26">
              <a:extLs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3" id="83"/>
          <p:cNvSpPr/>
          <p:nvPr/>
        </p:nvSpPr>
        <p:spPr>
          <a:xfrm flipH="false" flipV="false" rot="0">
            <a:off x="5662347" y="8602875"/>
            <a:ext cx="1014191" cy="1014191"/>
          </a:xfrm>
          <a:custGeom>
            <a:avLst/>
            <a:gdLst/>
            <a:ahLst/>
            <a:cxnLst/>
            <a:rect r="r" b="b" t="t" l="l"/>
            <a:pathLst>
              <a:path h="1014191" w="1014191">
                <a:moveTo>
                  <a:pt x="0" y="0"/>
                </a:moveTo>
                <a:lnTo>
                  <a:pt x="1014191" y="0"/>
                </a:lnTo>
                <a:lnTo>
                  <a:pt x="1014191" y="1014191"/>
                </a:lnTo>
                <a:lnTo>
                  <a:pt x="0" y="1014191"/>
                </a:lnTo>
                <a:lnTo>
                  <a:pt x="0" y="0"/>
                </a:lnTo>
                <a:close/>
              </a:path>
            </a:pathLst>
          </a:custGeom>
          <a:blipFill>
            <a:blip r:embed="rId28">
              <a:extLs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4" id="84"/>
          <p:cNvSpPr/>
          <p:nvPr/>
        </p:nvSpPr>
        <p:spPr>
          <a:xfrm flipH="false" flipV="false" rot="0">
            <a:off x="881109" y="6943966"/>
            <a:ext cx="1014191" cy="1014191"/>
          </a:xfrm>
          <a:custGeom>
            <a:avLst/>
            <a:gdLst/>
            <a:ahLst/>
            <a:cxnLst/>
            <a:rect r="r" b="b" t="t" l="l"/>
            <a:pathLst>
              <a:path h="1014191" w="1014191">
                <a:moveTo>
                  <a:pt x="0" y="0"/>
                </a:moveTo>
                <a:lnTo>
                  <a:pt x="1014191" y="0"/>
                </a:lnTo>
                <a:lnTo>
                  <a:pt x="1014191" y="1014191"/>
                </a:lnTo>
                <a:lnTo>
                  <a:pt x="0" y="1014191"/>
                </a:lnTo>
                <a:lnTo>
                  <a:pt x="0" y="0"/>
                </a:lnTo>
                <a:close/>
              </a:path>
            </a:pathLst>
          </a:custGeom>
          <a:blipFill>
            <a:blip r:embed="rId30">
              <a:extLst>
                <a:ext uri="{96DAC541-7B7A-43D3-8B79-37D633B846F1}">
                  <asvg:svgBlip xmlns:asvg="http://schemas.microsoft.com/office/drawing/2016/SVG/main" r:embed="rId3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5" id="85"/>
          <p:cNvSpPr/>
          <p:nvPr/>
        </p:nvSpPr>
        <p:spPr>
          <a:xfrm flipH="false" flipV="false" rot="0">
            <a:off x="4081449" y="6943966"/>
            <a:ext cx="1014191" cy="1014191"/>
          </a:xfrm>
          <a:custGeom>
            <a:avLst/>
            <a:gdLst/>
            <a:ahLst/>
            <a:cxnLst/>
            <a:rect r="r" b="b" t="t" l="l"/>
            <a:pathLst>
              <a:path h="1014191" w="1014191">
                <a:moveTo>
                  <a:pt x="0" y="0"/>
                </a:moveTo>
                <a:lnTo>
                  <a:pt x="1014191" y="0"/>
                </a:lnTo>
                <a:lnTo>
                  <a:pt x="1014191" y="1014191"/>
                </a:lnTo>
                <a:lnTo>
                  <a:pt x="0" y="1014191"/>
                </a:lnTo>
                <a:lnTo>
                  <a:pt x="0" y="0"/>
                </a:lnTo>
                <a:close/>
              </a:path>
            </a:pathLst>
          </a:custGeom>
          <a:blipFill>
            <a:blip r:embed="rId32">
              <a:extLst>
                <a:ext uri="{96DAC541-7B7A-43D3-8B79-37D633B846F1}">
                  <asvg:svgBlip xmlns:asvg="http://schemas.microsoft.com/office/drawing/2016/SVG/main" r:embed="rId3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6" id="86"/>
          <p:cNvSpPr/>
          <p:nvPr/>
        </p:nvSpPr>
        <p:spPr>
          <a:xfrm flipH="false" flipV="false" rot="0">
            <a:off x="2477990" y="6940676"/>
            <a:ext cx="1020770" cy="1020770"/>
          </a:xfrm>
          <a:custGeom>
            <a:avLst/>
            <a:gdLst/>
            <a:ahLst/>
            <a:cxnLst/>
            <a:rect r="r" b="b" t="t" l="l"/>
            <a:pathLst>
              <a:path h="1020770" w="1020770">
                <a:moveTo>
                  <a:pt x="0" y="0"/>
                </a:moveTo>
                <a:lnTo>
                  <a:pt x="1020770" y="0"/>
                </a:lnTo>
                <a:lnTo>
                  <a:pt x="1020770" y="1020770"/>
                </a:lnTo>
                <a:lnTo>
                  <a:pt x="0" y="1020770"/>
                </a:lnTo>
                <a:lnTo>
                  <a:pt x="0" y="0"/>
                </a:lnTo>
                <a:close/>
              </a:path>
            </a:pathLst>
          </a:custGeom>
          <a:blipFill>
            <a:blip r:embed="rId34">
              <a:extLst>
                <a:ext uri="{96DAC541-7B7A-43D3-8B79-37D633B846F1}">
                  <asvg:svgBlip xmlns:asvg="http://schemas.microsoft.com/office/drawing/2016/SVG/main" r:embed="rId3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7" id="87"/>
          <p:cNvSpPr/>
          <p:nvPr/>
        </p:nvSpPr>
        <p:spPr>
          <a:xfrm flipH="false" flipV="false" rot="0">
            <a:off x="873470" y="8602875"/>
            <a:ext cx="1014191" cy="1014191"/>
          </a:xfrm>
          <a:custGeom>
            <a:avLst/>
            <a:gdLst/>
            <a:ahLst/>
            <a:cxnLst/>
            <a:rect r="r" b="b" t="t" l="l"/>
            <a:pathLst>
              <a:path h="1014191" w="1014191">
                <a:moveTo>
                  <a:pt x="0" y="0"/>
                </a:moveTo>
                <a:lnTo>
                  <a:pt x="1014190" y="0"/>
                </a:lnTo>
                <a:lnTo>
                  <a:pt x="1014190" y="1014191"/>
                </a:lnTo>
                <a:lnTo>
                  <a:pt x="0" y="1014191"/>
                </a:lnTo>
                <a:lnTo>
                  <a:pt x="0" y="0"/>
                </a:lnTo>
                <a:close/>
              </a:path>
            </a:pathLst>
          </a:custGeom>
          <a:blipFill>
            <a:blip r:embed="rId36">
              <a:extLst>
                <a:ext uri="{96DAC541-7B7A-43D3-8B79-37D633B846F1}">
                  <asvg:svgBlip xmlns:asvg="http://schemas.microsoft.com/office/drawing/2016/SVG/main" r:embed="rId3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8" id="88"/>
          <p:cNvSpPr/>
          <p:nvPr/>
        </p:nvSpPr>
        <p:spPr>
          <a:xfrm flipH="false" flipV="false" rot="0">
            <a:off x="2469762" y="8602875"/>
            <a:ext cx="1014191" cy="1014191"/>
          </a:xfrm>
          <a:custGeom>
            <a:avLst/>
            <a:gdLst/>
            <a:ahLst/>
            <a:cxnLst/>
            <a:rect r="r" b="b" t="t" l="l"/>
            <a:pathLst>
              <a:path h="1014191" w="1014191">
                <a:moveTo>
                  <a:pt x="0" y="0"/>
                </a:moveTo>
                <a:lnTo>
                  <a:pt x="1014191" y="0"/>
                </a:lnTo>
                <a:lnTo>
                  <a:pt x="1014191" y="1014191"/>
                </a:lnTo>
                <a:lnTo>
                  <a:pt x="0" y="1014191"/>
                </a:lnTo>
                <a:lnTo>
                  <a:pt x="0" y="0"/>
                </a:lnTo>
                <a:close/>
              </a:path>
            </a:pathLst>
          </a:custGeom>
          <a:blipFill>
            <a:blip r:embed="rId38">
              <a:extLst>
                <a:ext uri="{96DAC541-7B7A-43D3-8B79-37D633B846F1}">
                  <asvg:svgBlip xmlns:asvg="http://schemas.microsoft.com/office/drawing/2016/SVG/main" r:embed="rId3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9" id="89"/>
          <p:cNvSpPr/>
          <p:nvPr/>
        </p:nvSpPr>
        <p:spPr>
          <a:xfrm flipH="false" flipV="false" rot="0">
            <a:off x="5678330" y="6943966"/>
            <a:ext cx="1014191" cy="1014191"/>
          </a:xfrm>
          <a:custGeom>
            <a:avLst/>
            <a:gdLst/>
            <a:ahLst/>
            <a:cxnLst/>
            <a:rect r="r" b="b" t="t" l="l"/>
            <a:pathLst>
              <a:path h="1014191" w="1014191">
                <a:moveTo>
                  <a:pt x="0" y="0"/>
                </a:moveTo>
                <a:lnTo>
                  <a:pt x="1014191" y="0"/>
                </a:lnTo>
                <a:lnTo>
                  <a:pt x="1014191" y="1014191"/>
                </a:lnTo>
                <a:lnTo>
                  <a:pt x="0" y="1014191"/>
                </a:lnTo>
                <a:lnTo>
                  <a:pt x="0" y="0"/>
                </a:lnTo>
                <a:close/>
              </a:path>
            </a:pathLst>
          </a:custGeom>
          <a:blipFill>
            <a:blip r:embed="rId40">
              <a:extLst>
                <a:ext uri="{96DAC541-7B7A-43D3-8B79-37D633B846F1}">
                  <asvg:svgBlip xmlns:asvg="http://schemas.microsoft.com/office/drawing/2016/SVG/main" r:embed="rId41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DAGZhKZOX5E</dc:identifier>
  <dcterms:modified xsi:type="dcterms:W3CDTF">2011-08-01T06:04:30Z</dcterms:modified>
  <cp:revision>1</cp:revision>
  <dc:title>Numbers 1-20 Worksheet In Pink And Greyscale Simple Style</dc:title>
</cp:coreProperties>
</file>