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7556500" cy="10693400"/>
  <p:notesSz cx="6858000" cy="9144000"/>
  <p:embeddedFontLst>
    <p:embeddedFont>
      <p:font typeface="KG Primary Penmanship" charset="1" panose="02000506000000020003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4040038" y="2898075"/>
            <a:ext cx="599210" cy="604589"/>
            <a:chOff x="0" y="0"/>
            <a:chExt cx="247484" cy="249705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4603316" y="2898075"/>
            <a:ext cx="599210" cy="604589"/>
            <a:chOff x="0" y="0"/>
            <a:chExt cx="247484" cy="249705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8" id="8"/>
          <p:cNvSpPr txBox="true"/>
          <p:nvPr/>
        </p:nvSpPr>
        <p:spPr>
          <a:xfrm rot="0">
            <a:off x="4603316" y="287912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x</a:t>
            </a:r>
          </a:p>
        </p:txBody>
      </p:sp>
      <p:grpSp>
        <p:nvGrpSpPr>
          <p:cNvPr name="Group 9" id="9"/>
          <p:cNvGrpSpPr/>
          <p:nvPr/>
        </p:nvGrpSpPr>
        <p:grpSpPr>
          <a:xfrm rot="0">
            <a:off x="5169764" y="2898075"/>
            <a:ext cx="599210" cy="604589"/>
            <a:chOff x="0" y="0"/>
            <a:chExt cx="247484" cy="249705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1" id="11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2" id="12"/>
          <p:cNvSpPr txBox="true"/>
          <p:nvPr/>
        </p:nvSpPr>
        <p:spPr>
          <a:xfrm rot="0">
            <a:off x="5169764" y="287912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</a:t>
            </a:r>
          </a:p>
        </p:txBody>
      </p:sp>
      <p:grpSp>
        <p:nvGrpSpPr>
          <p:cNvPr name="Group 13" id="13"/>
          <p:cNvGrpSpPr/>
          <p:nvPr/>
        </p:nvGrpSpPr>
        <p:grpSpPr>
          <a:xfrm rot="0">
            <a:off x="5733042" y="2898075"/>
            <a:ext cx="599210" cy="604589"/>
            <a:chOff x="0" y="0"/>
            <a:chExt cx="247484" cy="249705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5" id="15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6" id="16"/>
          <p:cNvSpPr txBox="true"/>
          <p:nvPr/>
        </p:nvSpPr>
        <p:spPr>
          <a:xfrm rot="0">
            <a:off x="5733042" y="287912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grpSp>
        <p:nvGrpSpPr>
          <p:cNvPr name="Group 17" id="17"/>
          <p:cNvGrpSpPr/>
          <p:nvPr/>
        </p:nvGrpSpPr>
        <p:grpSpPr>
          <a:xfrm rot="0">
            <a:off x="6297062" y="2898075"/>
            <a:ext cx="599210" cy="604589"/>
            <a:chOff x="0" y="0"/>
            <a:chExt cx="247484" cy="249705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9" id="19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0" id="20"/>
          <p:cNvGrpSpPr/>
          <p:nvPr/>
        </p:nvGrpSpPr>
        <p:grpSpPr>
          <a:xfrm rot="0">
            <a:off x="4040038" y="3467717"/>
            <a:ext cx="601638" cy="604589"/>
            <a:chOff x="0" y="0"/>
            <a:chExt cx="248487" cy="249705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248487" cy="249705"/>
            </a:xfrm>
            <a:custGeom>
              <a:avLst/>
              <a:gdLst/>
              <a:ahLst/>
              <a:cxnLst/>
              <a:rect r="r" b="b" t="t" l="l"/>
              <a:pathLst>
                <a:path h="249705" w="248487">
                  <a:moveTo>
                    <a:pt x="0" y="0"/>
                  </a:moveTo>
                  <a:lnTo>
                    <a:pt x="248487" y="0"/>
                  </a:lnTo>
                  <a:lnTo>
                    <a:pt x="248487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2" id="22"/>
            <p:cNvSpPr txBox="true"/>
            <p:nvPr/>
          </p:nvSpPr>
          <p:spPr>
            <a:xfrm>
              <a:off x="0" y="-28575"/>
              <a:ext cx="248487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3" id="23"/>
          <p:cNvGrpSpPr/>
          <p:nvPr/>
        </p:nvGrpSpPr>
        <p:grpSpPr>
          <a:xfrm rot="0">
            <a:off x="4040038" y="4036155"/>
            <a:ext cx="601638" cy="604589"/>
            <a:chOff x="0" y="0"/>
            <a:chExt cx="248487" cy="249705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248487" cy="249705"/>
            </a:xfrm>
            <a:custGeom>
              <a:avLst/>
              <a:gdLst/>
              <a:ahLst/>
              <a:cxnLst/>
              <a:rect r="r" b="b" t="t" l="l"/>
              <a:pathLst>
                <a:path h="249705" w="248487">
                  <a:moveTo>
                    <a:pt x="0" y="0"/>
                  </a:moveTo>
                  <a:lnTo>
                    <a:pt x="248487" y="0"/>
                  </a:lnTo>
                  <a:lnTo>
                    <a:pt x="248487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5" id="25"/>
            <p:cNvSpPr txBox="true"/>
            <p:nvPr/>
          </p:nvSpPr>
          <p:spPr>
            <a:xfrm>
              <a:off x="0" y="-28575"/>
              <a:ext cx="248487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26" id="26"/>
          <p:cNvSpPr txBox="true"/>
          <p:nvPr/>
        </p:nvSpPr>
        <p:spPr>
          <a:xfrm rot="0">
            <a:off x="4042466" y="401720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</a:t>
            </a:r>
          </a:p>
        </p:txBody>
      </p:sp>
      <p:grpSp>
        <p:nvGrpSpPr>
          <p:cNvPr name="Group 27" id="27"/>
          <p:cNvGrpSpPr/>
          <p:nvPr/>
        </p:nvGrpSpPr>
        <p:grpSpPr>
          <a:xfrm rot="0">
            <a:off x="4040038" y="4605797"/>
            <a:ext cx="604066" cy="604589"/>
            <a:chOff x="0" y="0"/>
            <a:chExt cx="249490" cy="249705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249490" cy="249705"/>
            </a:xfrm>
            <a:custGeom>
              <a:avLst/>
              <a:gdLst/>
              <a:ahLst/>
              <a:cxnLst/>
              <a:rect r="r" b="b" t="t" l="l"/>
              <a:pathLst>
                <a:path h="249705" w="249490">
                  <a:moveTo>
                    <a:pt x="0" y="0"/>
                  </a:moveTo>
                  <a:lnTo>
                    <a:pt x="249490" y="0"/>
                  </a:lnTo>
                  <a:lnTo>
                    <a:pt x="249490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9" id="29"/>
            <p:cNvSpPr txBox="true"/>
            <p:nvPr/>
          </p:nvSpPr>
          <p:spPr>
            <a:xfrm>
              <a:off x="0" y="-28575"/>
              <a:ext cx="249490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0" id="30"/>
          <p:cNvGrpSpPr/>
          <p:nvPr/>
        </p:nvGrpSpPr>
        <p:grpSpPr>
          <a:xfrm rot="0">
            <a:off x="4040038" y="5177782"/>
            <a:ext cx="604066" cy="604589"/>
            <a:chOff x="0" y="0"/>
            <a:chExt cx="249490" cy="249705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249490" cy="249705"/>
            </a:xfrm>
            <a:custGeom>
              <a:avLst/>
              <a:gdLst/>
              <a:ahLst/>
              <a:cxnLst/>
              <a:rect r="r" b="b" t="t" l="l"/>
              <a:pathLst>
                <a:path h="249705" w="249490">
                  <a:moveTo>
                    <a:pt x="0" y="0"/>
                  </a:moveTo>
                  <a:lnTo>
                    <a:pt x="249490" y="0"/>
                  </a:lnTo>
                  <a:lnTo>
                    <a:pt x="249490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2" id="32"/>
            <p:cNvSpPr txBox="true"/>
            <p:nvPr/>
          </p:nvSpPr>
          <p:spPr>
            <a:xfrm>
              <a:off x="0" y="-28575"/>
              <a:ext cx="249490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33" id="33"/>
          <p:cNvSpPr txBox="true"/>
          <p:nvPr/>
        </p:nvSpPr>
        <p:spPr>
          <a:xfrm rot="0">
            <a:off x="4044895" y="5169672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</a:t>
            </a:r>
          </a:p>
        </p:txBody>
      </p:sp>
      <p:grpSp>
        <p:nvGrpSpPr>
          <p:cNvPr name="Group 34" id="34"/>
          <p:cNvGrpSpPr/>
          <p:nvPr/>
        </p:nvGrpSpPr>
        <p:grpSpPr>
          <a:xfrm rot="0">
            <a:off x="4603316" y="4036155"/>
            <a:ext cx="599210" cy="604589"/>
            <a:chOff x="0" y="0"/>
            <a:chExt cx="247484" cy="249705"/>
          </a:xfrm>
        </p:grpSpPr>
        <p:sp>
          <p:nvSpPr>
            <p:cNvPr name="Freeform 35" id="35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6" id="36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37" id="37"/>
          <p:cNvSpPr txBox="true"/>
          <p:nvPr/>
        </p:nvSpPr>
        <p:spPr>
          <a:xfrm rot="0">
            <a:off x="4603316" y="401720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x</a:t>
            </a:r>
          </a:p>
        </p:txBody>
      </p:sp>
      <p:grpSp>
        <p:nvGrpSpPr>
          <p:cNvPr name="Group 38" id="38"/>
          <p:cNvGrpSpPr/>
          <p:nvPr/>
        </p:nvGrpSpPr>
        <p:grpSpPr>
          <a:xfrm rot="0">
            <a:off x="5169764" y="4036155"/>
            <a:ext cx="599210" cy="604589"/>
            <a:chOff x="0" y="0"/>
            <a:chExt cx="247484" cy="249705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0" id="40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41" id="41"/>
          <p:cNvSpPr txBox="true"/>
          <p:nvPr/>
        </p:nvSpPr>
        <p:spPr>
          <a:xfrm rot="0">
            <a:off x="5169764" y="401720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</a:t>
            </a:r>
          </a:p>
        </p:txBody>
      </p:sp>
      <p:grpSp>
        <p:nvGrpSpPr>
          <p:cNvPr name="Group 42" id="42"/>
          <p:cNvGrpSpPr/>
          <p:nvPr/>
        </p:nvGrpSpPr>
        <p:grpSpPr>
          <a:xfrm rot="0">
            <a:off x="5733042" y="4036155"/>
            <a:ext cx="599210" cy="604589"/>
            <a:chOff x="0" y="0"/>
            <a:chExt cx="247484" cy="249705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4" id="44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45" id="45"/>
          <p:cNvSpPr txBox="true"/>
          <p:nvPr/>
        </p:nvSpPr>
        <p:spPr>
          <a:xfrm rot="0">
            <a:off x="5733042" y="401720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grpSp>
        <p:nvGrpSpPr>
          <p:cNvPr name="Group 46" id="46"/>
          <p:cNvGrpSpPr/>
          <p:nvPr/>
        </p:nvGrpSpPr>
        <p:grpSpPr>
          <a:xfrm rot="0">
            <a:off x="6297062" y="4036155"/>
            <a:ext cx="599210" cy="604589"/>
            <a:chOff x="0" y="0"/>
            <a:chExt cx="247484" cy="249705"/>
          </a:xfrm>
        </p:grpSpPr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8" id="48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49" id="49"/>
          <p:cNvGrpSpPr/>
          <p:nvPr/>
        </p:nvGrpSpPr>
        <p:grpSpPr>
          <a:xfrm rot="0">
            <a:off x="2916550" y="5177782"/>
            <a:ext cx="599210" cy="604589"/>
            <a:chOff x="0" y="0"/>
            <a:chExt cx="247484" cy="249705"/>
          </a:xfrm>
        </p:grpSpPr>
        <p:sp>
          <p:nvSpPr>
            <p:cNvPr name="Freeform 50" id="50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1" id="51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52" id="52"/>
          <p:cNvSpPr txBox="true"/>
          <p:nvPr/>
        </p:nvSpPr>
        <p:spPr>
          <a:xfrm rot="0">
            <a:off x="2916550" y="5158835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</a:t>
            </a:r>
          </a:p>
        </p:txBody>
      </p:sp>
      <p:grpSp>
        <p:nvGrpSpPr>
          <p:cNvPr name="Group 53" id="53"/>
          <p:cNvGrpSpPr/>
          <p:nvPr/>
        </p:nvGrpSpPr>
        <p:grpSpPr>
          <a:xfrm rot="0">
            <a:off x="3480570" y="5177782"/>
            <a:ext cx="599210" cy="604589"/>
            <a:chOff x="0" y="0"/>
            <a:chExt cx="247484" cy="249705"/>
          </a:xfrm>
        </p:grpSpPr>
        <p:sp>
          <p:nvSpPr>
            <p:cNvPr name="Freeform 54" id="54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5" id="55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6" id="56"/>
          <p:cNvGrpSpPr/>
          <p:nvPr/>
        </p:nvGrpSpPr>
        <p:grpSpPr>
          <a:xfrm rot="0">
            <a:off x="4605744" y="5177782"/>
            <a:ext cx="599210" cy="604589"/>
            <a:chOff x="0" y="0"/>
            <a:chExt cx="247484" cy="249705"/>
          </a:xfrm>
        </p:grpSpPr>
        <p:sp>
          <p:nvSpPr>
            <p:cNvPr name="Freeform 57" id="57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8" id="58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59" id="59"/>
          <p:cNvSpPr txBox="true"/>
          <p:nvPr/>
        </p:nvSpPr>
        <p:spPr>
          <a:xfrm rot="0">
            <a:off x="4605744" y="5169672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grpSp>
        <p:nvGrpSpPr>
          <p:cNvPr name="Group 60" id="60"/>
          <p:cNvGrpSpPr/>
          <p:nvPr/>
        </p:nvGrpSpPr>
        <p:grpSpPr>
          <a:xfrm rot="0">
            <a:off x="5169764" y="5177782"/>
            <a:ext cx="599210" cy="604589"/>
            <a:chOff x="0" y="0"/>
            <a:chExt cx="247484" cy="249705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62" id="62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3" id="63"/>
          <p:cNvGrpSpPr/>
          <p:nvPr/>
        </p:nvGrpSpPr>
        <p:grpSpPr>
          <a:xfrm rot="0">
            <a:off x="5169764" y="4605797"/>
            <a:ext cx="599210" cy="604589"/>
            <a:chOff x="0" y="0"/>
            <a:chExt cx="247484" cy="249705"/>
          </a:xfrm>
        </p:grpSpPr>
        <p:sp>
          <p:nvSpPr>
            <p:cNvPr name="Freeform 64" id="64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65" id="65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6" id="66"/>
          <p:cNvGrpSpPr/>
          <p:nvPr/>
        </p:nvGrpSpPr>
        <p:grpSpPr>
          <a:xfrm rot="0">
            <a:off x="5169764" y="6323325"/>
            <a:ext cx="599210" cy="604589"/>
            <a:chOff x="0" y="0"/>
            <a:chExt cx="247484" cy="249705"/>
          </a:xfrm>
        </p:grpSpPr>
        <p:sp>
          <p:nvSpPr>
            <p:cNvPr name="Freeform 67" id="67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68" id="68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9" id="69"/>
          <p:cNvGrpSpPr/>
          <p:nvPr/>
        </p:nvGrpSpPr>
        <p:grpSpPr>
          <a:xfrm rot="0">
            <a:off x="5169764" y="5751340"/>
            <a:ext cx="599210" cy="604589"/>
            <a:chOff x="0" y="0"/>
            <a:chExt cx="247484" cy="249705"/>
          </a:xfrm>
        </p:grpSpPr>
        <p:sp>
          <p:nvSpPr>
            <p:cNvPr name="Freeform 70" id="70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1" id="71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72" id="72"/>
          <p:cNvGrpSpPr/>
          <p:nvPr/>
        </p:nvGrpSpPr>
        <p:grpSpPr>
          <a:xfrm rot="0">
            <a:off x="6297062" y="4605797"/>
            <a:ext cx="599210" cy="604589"/>
            <a:chOff x="0" y="0"/>
            <a:chExt cx="247484" cy="249705"/>
          </a:xfrm>
        </p:grpSpPr>
        <p:sp>
          <p:nvSpPr>
            <p:cNvPr name="Freeform 73" id="73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4" id="74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75" id="75"/>
          <p:cNvGrpSpPr/>
          <p:nvPr/>
        </p:nvGrpSpPr>
        <p:grpSpPr>
          <a:xfrm rot="0">
            <a:off x="6297062" y="3467717"/>
            <a:ext cx="599210" cy="604589"/>
            <a:chOff x="0" y="0"/>
            <a:chExt cx="247484" cy="249705"/>
          </a:xfrm>
        </p:grpSpPr>
        <p:sp>
          <p:nvSpPr>
            <p:cNvPr name="Freeform 76" id="76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7" id="77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78" id="78"/>
          <p:cNvGrpSpPr/>
          <p:nvPr/>
        </p:nvGrpSpPr>
        <p:grpSpPr>
          <a:xfrm rot="0">
            <a:off x="6297062" y="5166945"/>
            <a:ext cx="599210" cy="604589"/>
            <a:chOff x="0" y="0"/>
            <a:chExt cx="247484" cy="249705"/>
          </a:xfrm>
        </p:grpSpPr>
        <p:sp>
          <p:nvSpPr>
            <p:cNvPr name="Freeform 79" id="79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80" id="80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81" id="81"/>
          <p:cNvGrpSpPr/>
          <p:nvPr/>
        </p:nvGrpSpPr>
        <p:grpSpPr>
          <a:xfrm rot="0">
            <a:off x="4037609" y="6323325"/>
            <a:ext cx="604066" cy="604589"/>
            <a:chOff x="0" y="0"/>
            <a:chExt cx="249490" cy="249705"/>
          </a:xfrm>
        </p:grpSpPr>
        <p:sp>
          <p:nvSpPr>
            <p:cNvPr name="Freeform 82" id="82"/>
            <p:cNvSpPr/>
            <p:nvPr/>
          </p:nvSpPr>
          <p:spPr>
            <a:xfrm flipH="false" flipV="false" rot="0">
              <a:off x="0" y="0"/>
              <a:ext cx="249490" cy="249705"/>
            </a:xfrm>
            <a:custGeom>
              <a:avLst/>
              <a:gdLst/>
              <a:ahLst/>
              <a:cxnLst/>
              <a:rect r="r" b="b" t="t" l="l"/>
              <a:pathLst>
                <a:path h="249705" w="249490">
                  <a:moveTo>
                    <a:pt x="0" y="0"/>
                  </a:moveTo>
                  <a:lnTo>
                    <a:pt x="249490" y="0"/>
                  </a:lnTo>
                  <a:lnTo>
                    <a:pt x="249490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83" id="83"/>
            <p:cNvSpPr txBox="true"/>
            <p:nvPr/>
          </p:nvSpPr>
          <p:spPr>
            <a:xfrm>
              <a:off x="0" y="-28575"/>
              <a:ext cx="249490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84" id="84"/>
          <p:cNvSpPr txBox="true"/>
          <p:nvPr/>
        </p:nvSpPr>
        <p:spPr>
          <a:xfrm rot="0">
            <a:off x="4042466" y="6315215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</a:t>
            </a:r>
          </a:p>
        </p:txBody>
      </p:sp>
      <p:grpSp>
        <p:nvGrpSpPr>
          <p:cNvPr name="Group 85" id="85"/>
          <p:cNvGrpSpPr/>
          <p:nvPr/>
        </p:nvGrpSpPr>
        <p:grpSpPr>
          <a:xfrm rot="0">
            <a:off x="2914122" y="6323325"/>
            <a:ext cx="599210" cy="604589"/>
            <a:chOff x="0" y="0"/>
            <a:chExt cx="247484" cy="249705"/>
          </a:xfrm>
        </p:grpSpPr>
        <p:sp>
          <p:nvSpPr>
            <p:cNvPr name="Freeform 86" id="86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87" id="87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88" id="88"/>
          <p:cNvSpPr txBox="true"/>
          <p:nvPr/>
        </p:nvSpPr>
        <p:spPr>
          <a:xfrm rot="0">
            <a:off x="2914122" y="6304378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</a:t>
            </a:r>
          </a:p>
        </p:txBody>
      </p:sp>
      <p:grpSp>
        <p:nvGrpSpPr>
          <p:cNvPr name="Group 89" id="89"/>
          <p:cNvGrpSpPr/>
          <p:nvPr/>
        </p:nvGrpSpPr>
        <p:grpSpPr>
          <a:xfrm rot="0">
            <a:off x="3478142" y="6323325"/>
            <a:ext cx="599210" cy="604589"/>
            <a:chOff x="0" y="0"/>
            <a:chExt cx="247484" cy="249705"/>
          </a:xfrm>
        </p:grpSpPr>
        <p:sp>
          <p:nvSpPr>
            <p:cNvPr name="Freeform 90" id="90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91" id="91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92" id="92"/>
          <p:cNvGrpSpPr/>
          <p:nvPr/>
        </p:nvGrpSpPr>
        <p:grpSpPr>
          <a:xfrm rot="0">
            <a:off x="4603316" y="6323325"/>
            <a:ext cx="599210" cy="604589"/>
            <a:chOff x="0" y="0"/>
            <a:chExt cx="247484" cy="249705"/>
          </a:xfrm>
        </p:grpSpPr>
        <p:sp>
          <p:nvSpPr>
            <p:cNvPr name="Freeform 93" id="93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94" id="94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95" id="95"/>
          <p:cNvGrpSpPr/>
          <p:nvPr/>
        </p:nvGrpSpPr>
        <p:grpSpPr>
          <a:xfrm rot="0">
            <a:off x="2916550" y="2898075"/>
            <a:ext cx="599210" cy="604589"/>
            <a:chOff x="0" y="0"/>
            <a:chExt cx="247484" cy="249705"/>
          </a:xfrm>
        </p:grpSpPr>
        <p:sp>
          <p:nvSpPr>
            <p:cNvPr name="Freeform 96" id="96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97" id="97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98" id="98"/>
          <p:cNvGrpSpPr/>
          <p:nvPr/>
        </p:nvGrpSpPr>
        <p:grpSpPr>
          <a:xfrm rot="0">
            <a:off x="2916550" y="3467717"/>
            <a:ext cx="601638" cy="604589"/>
            <a:chOff x="0" y="0"/>
            <a:chExt cx="248487" cy="249705"/>
          </a:xfrm>
        </p:grpSpPr>
        <p:sp>
          <p:nvSpPr>
            <p:cNvPr name="Freeform 99" id="99"/>
            <p:cNvSpPr/>
            <p:nvPr/>
          </p:nvSpPr>
          <p:spPr>
            <a:xfrm flipH="false" flipV="false" rot="0">
              <a:off x="0" y="0"/>
              <a:ext cx="248487" cy="249705"/>
            </a:xfrm>
            <a:custGeom>
              <a:avLst/>
              <a:gdLst/>
              <a:ahLst/>
              <a:cxnLst/>
              <a:rect r="r" b="b" t="t" l="l"/>
              <a:pathLst>
                <a:path h="249705" w="248487">
                  <a:moveTo>
                    <a:pt x="0" y="0"/>
                  </a:moveTo>
                  <a:lnTo>
                    <a:pt x="248487" y="0"/>
                  </a:lnTo>
                  <a:lnTo>
                    <a:pt x="248487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00" id="100"/>
            <p:cNvSpPr txBox="true"/>
            <p:nvPr/>
          </p:nvSpPr>
          <p:spPr>
            <a:xfrm>
              <a:off x="0" y="-28575"/>
              <a:ext cx="248487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01" id="101"/>
          <p:cNvGrpSpPr/>
          <p:nvPr/>
        </p:nvGrpSpPr>
        <p:grpSpPr>
          <a:xfrm rot="0">
            <a:off x="2916550" y="4036155"/>
            <a:ext cx="601638" cy="604589"/>
            <a:chOff x="0" y="0"/>
            <a:chExt cx="248487" cy="249705"/>
          </a:xfrm>
        </p:grpSpPr>
        <p:sp>
          <p:nvSpPr>
            <p:cNvPr name="Freeform 102" id="102"/>
            <p:cNvSpPr/>
            <p:nvPr/>
          </p:nvSpPr>
          <p:spPr>
            <a:xfrm flipH="false" flipV="false" rot="0">
              <a:off x="0" y="0"/>
              <a:ext cx="248487" cy="249705"/>
            </a:xfrm>
            <a:custGeom>
              <a:avLst/>
              <a:gdLst/>
              <a:ahLst/>
              <a:cxnLst/>
              <a:rect r="r" b="b" t="t" l="l"/>
              <a:pathLst>
                <a:path h="249705" w="248487">
                  <a:moveTo>
                    <a:pt x="0" y="0"/>
                  </a:moveTo>
                  <a:lnTo>
                    <a:pt x="248487" y="0"/>
                  </a:lnTo>
                  <a:lnTo>
                    <a:pt x="248487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03" id="103"/>
            <p:cNvSpPr txBox="true"/>
            <p:nvPr/>
          </p:nvSpPr>
          <p:spPr>
            <a:xfrm>
              <a:off x="0" y="-28575"/>
              <a:ext cx="248487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04" id="104"/>
          <p:cNvGrpSpPr/>
          <p:nvPr/>
        </p:nvGrpSpPr>
        <p:grpSpPr>
          <a:xfrm rot="0">
            <a:off x="2916550" y="4605797"/>
            <a:ext cx="604066" cy="604589"/>
            <a:chOff x="0" y="0"/>
            <a:chExt cx="249490" cy="249705"/>
          </a:xfrm>
        </p:grpSpPr>
        <p:sp>
          <p:nvSpPr>
            <p:cNvPr name="Freeform 105" id="105"/>
            <p:cNvSpPr/>
            <p:nvPr/>
          </p:nvSpPr>
          <p:spPr>
            <a:xfrm flipH="false" flipV="false" rot="0">
              <a:off x="0" y="0"/>
              <a:ext cx="249490" cy="249705"/>
            </a:xfrm>
            <a:custGeom>
              <a:avLst/>
              <a:gdLst/>
              <a:ahLst/>
              <a:cxnLst/>
              <a:rect r="r" b="b" t="t" l="l"/>
              <a:pathLst>
                <a:path h="249705" w="249490">
                  <a:moveTo>
                    <a:pt x="0" y="0"/>
                  </a:moveTo>
                  <a:lnTo>
                    <a:pt x="249490" y="0"/>
                  </a:lnTo>
                  <a:lnTo>
                    <a:pt x="249490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06" id="106"/>
            <p:cNvSpPr txBox="true"/>
            <p:nvPr/>
          </p:nvSpPr>
          <p:spPr>
            <a:xfrm>
              <a:off x="0" y="-28575"/>
              <a:ext cx="249490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07" id="107"/>
          <p:cNvGrpSpPr/>
          <p:nvPr/>
        </p:nvGrpSpPr>
        <p:grpSpPr>
          <a:xfrm rot="0">
            <a:off x="2915336" y="6895310"/>
            <a:ext cx="597995" cy="604589"/>
            <a:chOff x="0" y="0"/>
            <a:chExt cx="246982" cy="249705"/>
          </a:xfrm>
        </p:grpSpPr>
        <p:sp>
          <p:nvSpPr>
            <p:cNvPr name="Freeform 108" id="108"/>
            <p:cNvSpPr/>
            <p:nvPr/>
          </p:nvSpPr>
          <p:spPr>
            <a:xfrm flipH="false" flipV="false" rot="0">
              <a:off x="0" y="0"/>
              <a:ext cx="246982" cy="249705"/>
            </a:xfrm>
            <a:custGeom>
              <a:avLst/>
              <a:gdLst/>
              <a:ahLst/>
              <a:cxnLst/>
              <a:rect r="r" b="b" t="t" l="l"/>
              <a:pathLst>
                <a:path h="249705" w="246982">
                  <a:moveTo>
                    <a:pt x="0" y="0"/>
                  </a:moveTo>
                  <a:lnTo>
                    <a:pt x="246982" y="0"/>
                  </a:lnTo>
                  <a:lnTo>
                    <a:pt x="246982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09" id="109"/>
            <p:cNvSpPr txBox="true"/>
            <p:nvPr/>
          </p:nvSpPr>
          <p:spPr>
            <a:xfrm>
              <a:off x="0" y="-28575"/>
              <a:ext cx="246982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10" id="110"/>
          <p:cNvGrpSpPr/>
          <p:nvPr/>
        </p:nvGrpSpPr>
        <p:grpSpPr>
          <a:xfrm rot="0">
            <a:off x="2915336" y="7464952"/>
            <a:ext cx="597995" cy="604589"/>
            <a:chOff x="0" y="0"/>
            <a:chExt cx="246982" cy="249705"/>
          </a:xfrm>
        </p:grpSpPr>
        <p:sp>
          <p:nvSpPr>
            <p:cNvPr name="Freeform 111" id="111"/>
            <p:cNvSpPr/>
            <p:nvPr/>
          </p:nvSpPr>
          <p:spPr>
            <a:xfrm flipH="false" flipV="false" rot="0">
              <a:off x="0" y="0"/>
              <a:ext cx="246982" cy="249705"/>
            </a:xfrm>
            <a:custGeom>
              <a:avLst/>
              <a:gdLst/>
              <a:ahLst/>
              <a:cxnLst/>
              <a:rect r="r" b="b" t="t" l="l"/>
              <a:pathLst>
                <a:path h="249705" w="246982">
                  <a:moveTo>
                    <a:pt x="0" y="0"/>
                  </a:moveTo>
                  <a:lnTo>
                    <a:pt x="246982" y="0"/>
                  </a:lnTo>
                  <a:lnTo>
                    <a:pt x="246982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12" id="112"/>
            <p:cNvSpPr txBox="true"/>
            <p:nvPr/>
          </p:nvSpPr>
          <p:spPr>
            <a:xfrm>
              <a:off x="0" y="-28575"/>
              <a:ext cx="246982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13" id="113"/>
          <p:cNvSpPr txBox="true"/>
          <p:nvPr/>
        </p:nvSpPr>
        <p:spPr>
          <a:xfrm rot="0">
            <a:off x="2917765" y="7446005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</a:t>
            </a:r>
          </a:p>
        </p:txBody>
      </p:sp>
      <p:grpSp>
        <p:nvGrpSpPr>
          <p:cNvPr name="Group 114" id="114"/>
          <p:cNvGrpSpPr/>
          <p:nvPr/>
        </p:nvGrpSpPr>
        <p:grpSpPr>
          <a:xfrm rot="0">
            <a:off x="2915336" y="8033390"/>
            <a:ext cx="597995" cy="604589"/>
            <a:chOff x="0" y="0"/>
            <a:chExt cx="246982" cy="249705"/>
          </a:xfrm>
        </p:grpSpPr>
        <p:sp>
          <p:nvSpPr>
            <p:cNvPr name="Freeform 115" id="115"/>
            <p:cNvSpPr/>
            <p:nvPr/>
          </p:nvSpPr>
          <p:spPr>
            <a:xfrm flipH="false" flipV="false" rot="0">
              <a:off x="0" y="0"/>
              <a:ext cx="246982" cy="249705"/>
            </a:xfrm>
            <a:custGeom>
              <a:avLst/>
              <a:gdLst/>
              <a:ahLst/>
              <a:cxnLst/>
              <a:rect r="r" b="b" t="t" l="l"/>
              <a:pathLst>
                <a:path h="249705" w="246982">
                  <a:moveTo>
                    <a:pt x="0" y="0"/>
                  </a:moveTo>
                  <a:lnTo>
                    <a:pt x="246982" y="0"/>
                  </a:lnTo>
                  <a:lnTo>
                    <a:pt x="246982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16" id="116"/>
            <p:cNvSpPr txBox="true"/>
            <p:nvPr/>
          </p:nvSpPr>
          <p:spPr>
            <a:xfrm>
              <a:off x="0" y="-28575"/>
              <a:ext cx="246982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17" id="117"/>
          <p:cNvGrpSpPr/>
          <p:nvPr/>
        </p:nvGrpSpPr>
        <p:grpSpPr>
          <a:xfrm rot="0">
            <a:off x="2915336" y="8603032"/>
            <a:ext cx="597995" cy="604589"/>
            <a:chOff x="0" y="0"/>
            <a:chExt cx="246982" cy="249705"/>
          </a:xfrm>
        </p:grpSpPr>
        <p:sp>
          <p:nvSpPr>
            <p:cNvPr name="Freeform 118" id="118"/>
            <p:cNvSpPr/>
            <p:nvPr/>
          </p:nvSpPr>
          <p:spPr>
            <a:xfrm flipH="false" flipV="false" rot="0">
              <a:off x="0" y="0"/>
              <a:ext cx="246982" cy="249705"/>
            </a:xfrm>
            <a:custGeom>
              <a:avLst/>
              <a:gdLst/>
              <a:ahLst/>
              <a:cxnLst/>
              <a:rect r="r" b="b" t="t" l="l"/>
              <a:pathLst>
                <a:path h="249705" w="246982">
                  <a:moveTo>
                    <a:pt x="0" y="0"/>
                  </a:moveTo>
                  <a:lnTo>
                    <a:pt x="246982" y="0"/>
                  </a:lnTo>
                  <a:lnTo>
                    <a:pt x="246982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19" id="119"/>
            <p:cNvSpPr txBox="true"/>
            <p:nvPr/>
          </p:nvSpPr>
          <p:spPr>
            <a:xfrm>
              <a:off x="0" y="-28575"/>
              <a:ext cx="246982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20" id="120"/>
          <p:cNvGrpSpPr/>
          <p:nvPr/>
        </p:nvGrpSpPr>
        <p:grpSpPr>
          <a:xfrm rot="0">
            <a:off x="2353097" y="7467296"/>
            <a:ext cx="599210" cy="604589"/>
            <a:chOff x="0" y="0"/>
            <a:chExt cx="247484" cy="249705"/>
          </a:xfrm>
        </p:grpSpPr>
        <p:sp>
          <p:nvSpPr>
            <p:cNvPr name="Freeform 121" id="121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22" id="122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23" id="123"/>
          <p:cNvSpPr txBox="true"/>
          <p:nvPr/>
        </p:nvSpPr>
        <p:spPr>
          <a:xfrm rot="0">
            <a:off x="2353097" y="7459186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grpSp>
        <p:nvGrpSpPr>
          <p:cNvPr name="Group 124" id="124"/>
          <p:cNvGrpSpPr/>
          <p:nvPr/>
        </p:nvGrpSpPr>
        <p:grpSpPr>
          <a:xfrm rot="0">
            <a:off x="1220943" y="7467296"/>
            <a:ext cx="604066" cy="604589"/>
            <a:chOff x="0" y="0"/>
            <a:chExt cx="249490" cy="249705"/>
          </a:xfrm>
        </p:grpSpPr>
        <p:sp>
          <p:nvSpPr>
            <p:cNvPr name="Freeform 125" id="125"/>
            <p:cNvSpPr/>
            <p:nvPr/>
          </p:nvSpPr>
          <p:spPr>
            <a:xfrm flipH="false" flipV="false" rot="0">
              <a:off x="0" y="0"/>
              <a:ext cx="249490" cy="249705"/>
            </a:xfrm>
            <a:custGeom>
              <a:avLst/>
              <a:gdLst/>
              <a:ahLst/>
              <a:cxnLst/>
              <a:rect r="r" b="b" t="t" l="l"/>
              <a:pathLst>
                <a:path h="249705" w="249490">
                  <a:moveTo>
                    <a:pt x="0" y="0"/>
                  </a:moveTo>
                  <a:lnTo>
                    <a:pt x="249490" y="0"/>
                  </a:lnTo>
                  <a:lnTo>
                    <a:pt x="249490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26" id="126"/>
            <p:cNvSpPr txBox="true"/>
            <p:nvPr/>
          </p:nvSpPr>
          <p:spPr>
            <a:xfrm>
              <a:off x="0" y="-28575"/>
              <a:ext cx="249490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27" id="127"/>
          <p:cNvSpPr txBox="true"/>
          <p:nvPr/>
        </p:nvSpPr>
        <p:spPr>
          <a:xfrm rot="0">
            <a:off x="1225800" y="7459186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x</a:t>
            </a:r>
          </a:p>
        </p:txBody>
      </p:sp>
      <p:grpSp>
        <p:nvGrpSpPr>
          <p:cNvPr name="Group 128" id="128"/>
          <p:cNvGrpSpPr/>
          <p:nvPr/>
        </p:nvGrpSpPr>
        <p:grpSpPr>
          <a:xfrm rot="0">
            <a:off x="661475" y="7467296"/>
            <a:ext cx="599210" cy="604589"/>
            <a:chOff x="0" y="0"/>
            <a:chExt cx="247484" cy="249705"/>
          </a:xfrm>
        </p:grpSpPr>
        <p:sp>
          <p:nvSpPr>
            <p:cNvPr name="Freeform 129" id="129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30" id="130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31" id="131"/>
          <p:cNvGrpSpPr/>
          <p:nvPr/>
        </p:nvGrpSpPr>
        <p:grpSpPr>
          <a:xfrm rot="0">
            <a:off x="1786649" y="7467296"/>
            <a:ext cx="599210" cy="604589"/>
            <a:chOff x="0" y="0"/>
            <a:chExt cx="247484" cy="249705"/>
          </a:xfrm>
        </p:grpSpPr>
        <p:sp>
          <p:nvSpPr>
            <p:cNvPr name="Freeform 132" id="132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33" id="133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34" id="134"/>
          <p:cNvGrpSpPr/>
          <p:nvPr/>
        </p:nvGrpSpPr>
        <p:grpSpPr>
          <a:xfrm rot="0">
            <a:off x="661475" y="6325669"/>
            <a:ext cx="601638" cy="604589"/>
            <a:chOff x="0" y="0"/>
            <a:chExt cx="248487" cy="249705"/>
          </a:xfrm>
        </p:grpSpPr>
        <p:sp>
          <p:nvSpPr>
            <p:cNvPr name="Freeform 135" id="135"/>
            <p:cNvSpPr/>
            <p:nvPr/>
          </p:nvSpPr>
          <p:spPr>
            <a:xfrm flipH="false" flipV="false" rot="0">
              <a:off x="0" y="0"/>
              <a:ext cx="248487" cy="249705"/>
            </a:xfrm>
            <a:custGeom>
              <a:avLst/>
              <a:gdLst/>
              <a:ahLst/>
              <a:cxnLst/>
              <a:rect r="r" b="b" t="t" l="l"/>
              <a:pathLst>
                <a:path h="249705" w="248487">
                  <a:moveTo>
                    <a:pt x="0" y="0"/>
                  </a:moveTo>
                  <a:lnTo>
                    <a:pt x="248487" y="0"/>
                  </a:lnTo>
                  <a:lnTo>
                    <a:pt x="248487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36" id="136"/>
            <p:cNvSpPr txBox="true"/>
            <p:nvPr/>
          </p:nvSpPr>
          <p:spPr>
            <a:xfrm>
              <a:off x="0" y="-28575"/>
              <a:ext cx="248487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37" id="137"/>
          <p:cNvGrpSpPr/>
          <p:nvPr/>
        </p:nvGrpSpPr>
        <p:grpSpPr>
          <a:xfrm rot="0">
            <a:off x="661475" y="6895310"/>
            <a:ext cx="601638" cy="604589"/>
            <a:chOff x="0" y="0"/>
            <a:chExt cx="248487" cy="249705"/>
          </a:xfrm>
        </p:grpSpPr>
        <p:sp>
          <p:nvSpPr>
            <p:cNvPr name="Freeform 138" id="138"/>
            <p:cNvSpPr/>
            <p:nvPr/>
          </p:nvSpPr>
          <p:spPr>
            <a:xfrm flipH="false" flipV="false" rot="0">
              <a:off x="0" y="0"/>
              <a:ext cx="248487" cy="249705"/>
            </a:xfrm>
            <a:custGeom>
              <a:avLst/>
              <a:gdLst/>
              <a:ahLst/>
              <a:cxnLst/>
              <a:rect r="r" b="b" t="t" l="l"/>
              <a:pathLst>
                <a:path h="249705" w="248487">
                  <a:moveTo>
                    <a:pt x="0" y="0"/>
                  </a:moveTo>
                  <a:lnTo>
                    <a:pt x="248487" y="0"/>
                  </a:lnTo>
                  <a:lnTo>
                    <a:pt x="248487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39" id="139"/>
            <p:cNvSpPr txBox="true"/>
            <p:nvPr/>
          </p:nvSpPr>
          <p:spPr>
            <a:xfrm>
              <a:off x="0" y="-28575"/>
              <a:ext cx="248487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40" id="140"/>
          <p:cNvGrpSpPr/>
          <p:nvPr/>
        </p:nvGrpSpPr>
        <p:grpSpPr>
          <a:xfrm rot="0">
            <a:off x="663904" y="8033390"/>
            <a:ext cx="597995" cy="604589"/>
            <a:chOff x="0" y="0"/>
            <a:chExt cx="246982" cy="249705"/>
          </a:xfrm>
        </p:grpSpPr>
        <p:sp>
          <p:nvSpPr>
            <p:cNvPr name="Freeform 141" id="141"/>
            <p:cNvSpPr/>
            <p:nvPr/>
          </p:nvSpPr>
          <p:spPr>
            <a:xfrm flipH="false" flipV="false" rot="0">
              <a:off x="0" y="0"/>
              <a:ext cx="246982" cy="249705"/>
            </a:xfrm>
            <a:custGeom>
              <a:avLst/>
              <a:gdLst/>
              <a:ahLst/>
              <a:cxnLst/>
              <a:rect r="r" b="b" t="t" l="l"/>
              <a:pathLst>
                <a:path h="249705" w="246982">
                  <a:moveTo>
                    <a:pt x="0" y="0"/>
                  </a:moveTo>
                  <a:lnTo>
                    <a:pt x="246982" y="0"/>
                  </a:lnTo>
                  <a:lnTo>
                    <a:pt x="246982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42" id="142"/>
            <p:cNvSpPr txBox="true"/>
            <p:nvPr/>
          </p:nvSpPr>
          <p:spPr>
            <a:xfrm>
              <a:off x="0" y="-28575"/>
              <a:ext cx="246982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43" id="143"/>
          <p:cNvGrpSpPr/>
          <p:nvPr/>
        </p:nvGrpSpPr>
        <p:grpSpPr>
          <a:xfrm rot="0">
            <a:off x="663904" y="8603032"/>
            <a:ext cx="597995" cy="604589"/>
            <a:chOff x="0" y="0"/>
            <a:chExt cx="246982" cy="249705"/>
          </a:xfrm>
        </p:grpSpPr>
        <p:sp>
          <p:nvSpPr>
            <p:cNvPr name="Freeform 144" id="144"/>
            <p:cNvSpPr/>
            <p:nvPr/>
          </p:nvSpPr>
          <p:spPr>
            <a:xfrm flipH="false" flipV="false" rot="0">
              <a:off x="0" y="0"/>
              <a:ext cx="246982" cy="249705"/>
            </a:xfrm>
            <a:custGeom>
              <a:avLst/>
              <a:gdLst/>
              <a:ahLst/>
              <a:cxnLst/>
              <a:rect r="r" b="b" t="t" l="l"/>
              <a:pathLst>
                <a:path h="249705" w="246982">
                  <a:moveTo>
                    <a:pt x="0" y="0"/>
                  </a:moveTo>
                  <a:lnTo>
                    <a:pt x="246982" y="0"/>
                  </a:lnTo>
                  <a:lnTo>
                    <a:pt x="246982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45" id="145"/>
            <p:cNvSpPr txBox="true"/>
            <p:nvPr/>
          </p:nvSpPr>
          <p:spPr>
            <a:xfrm>
              <a:off x="0" y="-28575"/>
              <a:ext cx="246982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46" id="146"/>
          <p:cNvGrpSpPr/>
          <p:nvPr/>
        </p:nvGrpSpPr>
        <p:grpSpPr>
          <a:xfrm rot="0">
            <a:off x="1791232" y="5199773"/>
            <a:ext cx="599210" cy="604589"/>
            <a:chOff x="0" y="0"/>
            <a:chExt cx="247484" cy="249705"/>
          </a:xfrm>
        </p:grpSpPr>
        <p:sp>
          <p:nvSpPr>
            <p:cNvPr name="Freeform 147" id="147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48" id="148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49" id="149"/>
          <p:cNvGrpSpPr/>
          <p:nvPr/>
        </p:nvGrpSpPr>
        <p:grpSpPr>
          <a:xfrm rot="0">
            <a:off x="1791232" y="5769415"/>
            <a:ext cx="601638" cy="604589"/>
            <a:chOff x="0" y="0"/>
            <a:chExt cx="248487" cy="249705"/>
          </a:xfrm>
        </p:grpSpPr>
        <p:sp>
          <p:nvSpPr>
            <p:cNvPr name="Freeform 150" id="150"/>
            <p:cNvSpPr/>
            <p:nvPr/>
          </p:nvSpPr>
          <p:spPr>
            <a:xfrm flipH="false" flipV="false" rot="0">
              <a:off x="0" y="0"/>
              <a:ext cx="248487" cy="249705"/>
            </a:xfrm>
            <a:custGeom>
              <a:avLst/>
              <a:gdLst/>
              <a:ahLst/>
              <a:cxnLst/>
              <a:rect r="r" b="b" t="t" l="l"/>
              <a:pathLst>
                <a:path h="249705" w="248487">
                  <a:moveTo>
                    <a:pt x="0" y="0"/>
                  </a:moveTo>
                  <a:lnTo>
                    <a:pt x="248487" y="0"/>
                  </a:lnTo>
                  <a:lnTo>
                    <a:pt x="248487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51" id="151"/>
            <p:cNvSpPr txBox="true"/>
            <p:nvPr/>
          </p:nvSpPr>
          <p:spPr>
            <a:xfrm>
              <a:off x="0" y="-28575"/>
              <a:ext cx="248487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52" id="152"/>
          <p:cNvGrpSpPr/>
          <p:nvPr/>
        </p:nvGrpSpPr>
        <p:grpSpPr>
          <a:xfrm rot="0">
            <a:off x="1791232" y="6337853"/>
            <a:ext cx="601638" cy="604589"/>
            <a:chOff x="0" y="0"/>
            <a:chExt cx="248487" cy="249705"/>
          </a:xfrm>
        </p:grpSpPr>
        <p:sp>
          <p:nvSpPr>
            <p:cNvPr name="Freeform 153" id="153"/>
            <p:cNvSpPr/>
            <p:nvPr/>
          </p:nvSpPr>
          <p:spPr>
            <a:xfrm flipH="false" flipV="false" rot="0">
              <a:off x="0" y="0"/>
              <a:ext cx="248487" cy="249705"/>
            </a:xfrm>
            <a:custGeom>
              <a:avLst/>
              <a:gdLst/>
              <a:ahLst/>
              <a:cxnLst/>
              <a:rect r="r" b="b" t="t" l="l"/>
              <a:pathLst>
                <a:path h="249705" w="248487">
                  <a:moveTo>
                    <a:pt x="0" y="0"/>
                  </a:moveTo>
                  <a:lnTo>
                    <a:pt x="248487" y="0"/>
                  </a:lnTo>
                  <a:lnTo>
                    <a:pt x="248487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54" id="154"/>
            <p:cNvSpPr txBox="true"/>
            <p:nvPr/>
          </p:nvSpPr>
          <p:spPr>
            <a:xfrm>
              <a:off x="0" y="-28575"/>
              <a:ext cx="248487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55" id="155"/>
          <p:cNvGrpSpPr/>
          <p:nvPr/>
        </p:nvGrpSpPr>
        <p:grpSpPr>
          <a:xfrm rot="0">
            <a:off x="1791232" y="6907495"/>
            <a:ext cx="604066" cy="604589"/>
            <a:chOff x="0" y="0"/>
            <a:chExt cx="249490" cy="249705"/>
          </a:xfrm>
        </p:grpSpPr>
        <p:sp>
          <p:nvSpPr>
            <p:cNvPr name="Freeform 156" id="156"/>
            <p:cNvSpPr/>
            <p:nvPr/>
          </p:nvSpPr>
          <p:spPr>
            <a:xfrm flipH="false" flipV="false" rot="0">
              <a:off x="0" y="0"/>
              <a:ext cx="249490" cy="249705"/>
            </a:xfrm>
            <a:custGeom>
              <a:avLst/>
              <a:gdLst/>
              <a:ahLst/>
              <a:cxnLst/>
              <a:rect r="r" b="b" t="t" l="l"/>
              <a:pathLst>
                <a:path h="249705" w="249490">
                  <a:moveTo>
                    <a:pt x="0" y="0"/>
                  </a:moveTo>
                  <a:lnTo>
                    <a:pt x="249490" y="0"/>
                  </a:lnTo>
                  <a:lnTo>
                    <a:pt x="249490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57" id="157"/>
            <p:cNvSpPr txBox="true"/>
            <p:nvPr/>
          </p:nvSpPr>
          <p:spPr>
            <a:xfrm>
              <a:off x="0" y="-28575"/>
              <a:ext cx="249490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58" id="158"/>
          <p:cNvSpPr txBox="true"/>
          <p:nvPr/>
        </p:nvSpPr>
        <p:spPr>
          <a:xfrm rot="0">
            <a:off x="819157" y="873016"/>
            <a:ext cx="1048496" cy="4302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38"/>
              </a:lnSpc>
              <a:spcBef>
                <a:spcPct val="0"/>
              </a:spcBef>
            </a:pPr>
            <a:r>
              <a:rPr lang="en-US" sz="2456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Name:</a:t>
            </a:r>
          </a:p>
        </p:txBody>
      </p:sp>
      <p:sp>
        <p:nvSpPr>
          <p:cNvPr name="TextBox 159" id="159"/>
          <p:cNvSpPr txBox="true"/>
          <p:nvPr/>
        </p:nvSpPr>
        <p:spPr>
          <a:xfrm rot="0">
            <a:off x="3780000" y="873016"/>
            <a:ext cx="1048496" cy="4302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38"/>
              </a:lnSpc>
              <a:spcBef>
                <a:spcPct val="0"/>
              </a:spcBef>
            </a:pPr>
            <a:r>
              <a:rPr lang="en-US" sz="2456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Date:</a:t>
            </a:r>
          </a:p>
        </p:txBody>
      </p:sp>
      <p:sp>
        <p:nvSpPr>
          <p:cNvPr name="AutoShape 160" id="160"/>
          <p:cNvSpPr/>
          <p:nvPr/>
        </p:nvSpPr>
        <p:spPr>
          <a:xfrm>
            <a:off x="756000" y="1275427"/>
            <a:ext cx="6048000" cy="18529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161" id="161"/>
          <p:cNvSpPr/>
          <p:nvPr/>
        </p:nvSpPr>
        <p:spPr>
          <a:xfrm flipH="false" flipV="false" rot="0">
            <a:off x="4037609" y="7029825"/>
            <a:ext cx="2846631" cy="2344589"/>
          </a:xfrm>
          <a:custGeom>
            <a:avLst/>
            <a:gdLst/>
            <a:ahLst/>
            <a:cxnLst/>
            <a:rect r="r" b="b" t="t" l="l"/>
            <a:pathLst>
              <a:path h="2344589" w="2846631">
                <a:moveTo>
                  <a:pt x="0" y="0"/>
                </a:moveTo>
                <a:lnTo>
                  <a:pt x="2846631" y="0"/>
                </a:lnTo>
                <a:lnTo>
                  <a:pt x="2846631" y="2344589"/>
                </a:lnTo>
                <a:lnTo>
                  <a:pt x="0" y="234458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2" id="162"/>
          <p:cNvSpPr/>
          <p:nvPr/>
        </p:nvSpPr>
        <p:spPr>
          <a:xfrm flipH="false" flipV="false" rot="0">
            <a:off x="2268175" y="2266795"/>
            <a:ext cx="3024000" cy="27491"/>
          </a:xfrm>
          <a:custGeom>
            <a:avLst/>
            <a:gdLst/>
            <a:ahLst/>
            <a:cxnLst/>
            <a:rect r="r" b="b" t="t" l="l"/>
            <a:pathLst>
              <a:path h="27491" w="3024000">
                <a:moveTo>
                  <a:pt x="0" y="0"/>
                </a:moveTo>
                <a:lnTo>
                  <a:pt x="3024000" y="0"/>
                </a:lnTo>
                <a:lnTo>
                  <a:pt x="3024000" y="27491"/>
                </a:lnTo>
                <a:lnTo>
                  <a:pt x="0" y="2749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3" id="163"/>
          <p:cNvSpPr/>
          <p:nvPr/>
        </p:nvSpPr>
        <p:spPr>
          <a:xfrm flipH="false" flipV="false" rot="-1693391">
            <a:off x="1317110" y="2978820"/>
            <a:ext cx="760320" cy="1666040"/>
          </a:xfrm>
          <a:custGeom>
            <a:avLst/>
            <a:gdLst/>
            <a:ahLst/>
            <a:cxnLst/>
            <a:rect r="r" b="b" t="t" l="l"/>
            <a:pathLst>
              <a:path h="1666040" w="760320">
                <a:moveTo>
                  <a:pt x="0" y="0"/>
                </a:moveTo>
                <a:lnTo>
                  <a:pt x="760320" y="0"/>
                </a:lnTo>
                <a:lnTo>
                  <a:pt x="760320" y="1666040"/>
                </a:lnTo>
                <a:lnTo>
                  <a:pt x="0" y="166604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64" id="164"/>
          <p:cNvSpPr txBox="true"/>
          <p:nvPr/>
        </p:nvSpPr>
        <p:spPr>
          <a:xfrm rot="0">
            <a:off x="4042466" y="3448770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x</a:t>
            </a:r>
          </a:p>
        </p:txBody>
      </p:sp>
      <p:sp>
        <p:nvSpPr>
          <p:cNvPr name="TextBox 165" id="165"/>
          <p:cNvSpPr txBox="true"/>
          <p:nvPr/>
        </p:nvSpPr>
        <p:spPr>
          <a:xfrm rot="0">
            <a:off x="4044895" y="4586850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sp>
        <p:nvSpPr>
          <p:cNvPr name="TextBox 166" id="166"/>
          <p:cNvSpPr txBox="true"/>
          <p:nvPr/>
        </p:nvSpPr>
        <p:spPr>
          <a:xfrm rot="0">
            <a:off x="6297062" y="401720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10</a:t>
            </a:r>
          </a:p>
        </p:txBody>
      </p:sp>
      <p:sp>
        <p:nvSpPr>
          <p:cNvPr name="TextBox 167" id="167"/>
          <p:cNvSpPr txBox="true"/>
          <p:nvPr/>
        </p:nvSpPr>
        <p:spPr>
          <a:xfrm rot="0">
            <a:off x="3480570" y="5158835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x</a:t>
            </a:r>
          </a:p>
        </p:txBody>
      </p:sp>
      <p:sp>
        <p:nvSpPr>
          <p:cNvPr name="TextBox 168" id="168"/>
          <p:cNvSpPr txBox="true"/>
          <p:nvPr/>
        </p:nvSpPr>
        <p:spPr>
          <a:xfrm rot="0">
            <a:off x="5169764" y="4586850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x</a:t>
            </a:r>
          </a:p>
        </p:txBody>
      </p:sp>
      <p:sp>
        <p:nvSpPr>
          <p:cNvPr name="TextBox 169" id="169"/>
          <p:cNvSpPr txBox="true"/>
          <p:nvPr/>
        </p:nvSpPr>
        <p:spPr>
          <a:xfrm rot="0">
            <a:off x="5169764" y="5732393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sp>
        <p:nvSpPr>
          <p:cNvPr name="TextBox 170" id="170"/>
          <p:cNvSpPr txBox="true"/>
          <p:nvPr/>
        </p:nvSpPr>
        <p:spPr>
          <a:xfrm rot="0">
            <a:off x="6297062" y="4586850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sp>
        <p:nvSpPr>
          <p:cNvPr name="TextBox 171" id="171"/>
          <p:cNvSpPr txBox="true"/>
          <p:nvPr/>
        </p:nvSpPr>
        <p:spPr>
          <a:xfrm rot="0">
            <a:off x="6297062" y="3448770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x</a:t>
            </a:r>
          </a:p>
        </p:txBody>
      </p:sp>
      <p:sp>
        <p:nvSpPr>
          <p:cNvPr name="TextBox 172" id="172"/>
          <p:cNvSpPr txBox="true"/>
          <p:nvPr/>
        </p:nvSpPr>
        <p:spPr>
          <a:xfrm rot="0">
            <a:off x="6297062" y="5147998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60</a:t>
            </a:r>
          </a:p>
        </p:txBody>
      </p:sp>
      <p:sp>
        <p:nvSpPr>
          <p:cNvPr name="TextBox 173" id="173"/>
          <p:cNvSpPr txBox="true"/>
          <p:nvPr/>
        </p:nvSpPr>
        <p:spPr>
          <a:xfrm rot="0">
            <a:off x="3478142" y="6304378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x</a:t>
            </a:r>
          </a:p>
        </p:txBody>
      </p:sp>
      <p:sp>
        <p:nvSpPr>
          <p:cNvPr name="TextBox 174" id="174"/>
          <p:cNvSpPr txBox="true"/>
          <p:nvPr/>
        </p:nvSpPr>
        <p:spPr>
          <a:xfrm rot="0">
            <a:off x="4603316" y="6315215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sp>
        <p:nvSpPr>
          <p:cNvPr name="TextBox 175" id="175"/>
          <p:cNvSpPr txBox="true"/>
          <p:nvPr/>
        </p:nvSpPr>
        <p:spPr>
          <a:xfrm rot="0">
            <a:off x="2918979" y="3448770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x</a:t>
            </a:r>
          </a:p>
        </p:txBody>
      </p:sp>
      <p:sp>
        <p:nvSpPr>
          <p:cNvPr name="TextBox 176" id="176"/>
          <p:cNvSpPr txBox="true"/>
          <p:nvPr/>
        </p:nvSpPr>
        <p:spPr>
          <a:xfrm rot="0">
            <a:off x="2921407" y="4586850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sp>
        <p:nvSpPr>
          <p:cNvPr name="TextBox 177" id="177"/>
          <p:cNvSpPr txBox="true"/>
          <p:nvPr/>
        </p:nvSpPr>
        <p:spPr>
          <a:xfrm rot="0">
            <a:off x="2915336" y="6876363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x</a:t>
            </a:r>
          </a:p>
        </p:txBody>
      </p:sp>
      <p:sp>
        <p:nvSpPr>
          <p:cNvPr name="TextBox 178" id="178"/>
          <p:cNvSpPr txBox="true"/>
          <p:nvPr/>
        </p:nvSpPr>
        <p:spPr>
          <a:xfrm rot="0">
            <a:off x="2917765" y="8014443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sp>
        <p:nvSpPr>
          <p:cNvPr name="TextBox 179" id="179"/>
          <p:cNvSpPr txBox="true"/>
          <p:nvPr/>
        </p:nvSpPr>
        <p:spPr>
          <a:xfrm rot="0">
            <a:off x="661475" y="744834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</a:t>
            </a:r>
          </a:p>
        </p:txBody>
      </p:sp>
      <p:sp>
        <p:nvSpPr>
          <p:cNvPr name="TextBox 180" id="180"/>
          <p:cNvSpPr txBox="true"/>
          <p:nvPr/>
        </p:nvSpPr>
        <p:spPr>
          <a:xfrm rot="0">
            <a:off x="663904" y="6876363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x</a:t>
            </a:r>
          </a:p>
        </p:txBody>
      </p:sp>
      <p:sp>
        <p:nvSpPr>
          <p:cNvPr name="TextBox 181" id="181"/>
          <p:cNvSpPr txBox="true"/>
          <p:nvPr/>
        </p:nvSpPr>
        <p:spPr>
          <a:xfrm rot="0">
            <a:off x="666332" y="8014443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sp>
        <p:nvSpPr>
          <p:cNvPr name="TextBox 182" id="182"/>
          <p:cNvSpPr txBox="true"/>
          <p:nvPr/>
        </p:nvSpPr>
        <p:spPr>
          <a:xfrm rot="0">
            <a:off x="668760" y="8584085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14</a:t>
            </a:r>
          </a:p>
        </p:txBody>
      </p:sp>
      <p:sp>
        <p:nvSpPr>
          <p:cNvPr name="TextBox 183" id="183"/>
          <p:cNvSpPr txBox="true"/>
          <p:nvPr/>
        </p:nvSpPr>
        <p:spPr>
          <a:xfrm rot="0">
            <a:off x="1791232" y="5180826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</a:t>
            </a:r>
          </a:p>
        </p:txBody>
      </p:sp>
      <p:sp>
        <p:nvSpPr>
          <p:cNvPr name="TextBox 184" id="184"/>
          <p:cNvSpPr txBox="true"/>
          <p:nvPr/>
        </p:nvSpPr>
        <p:spPr>
          <a:xfrm rot="0">
            <a:off x="1793660" y="5750468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x</a:t>
            </a:r>
          </a:p>
        </p:txBody>
      </p:sp>
      <p:sp>
        <p:nvSpPr>
          <p:cNvPr name="TextBox 185" id="185"/>
          <p:cNvSpPr txBox="true"/>
          <p:nvPr/>
        </p:nvSpPr>
        <p:spPr>
          <a:xfrm rot="0">
            <a:off x="1793660" y="6318906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</a:t>
            </a:r>
          </a:p>
        </p:txBody>
      </p:sp>
      <p:sp>
        <p:nvSpPr>
          <p:cNvPr name="TextBox 186" id="186"/>
          <p:cNvSpPr txBox="true"/>
          <p:nvPr/>
        </p:nvSpPr>
        <p:spPr>
          <a:xfrm rot="0">
            <a:off x="1796089" y="6888548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sp>
        <p:nvSpPr>
          <p:cNvPr name="TextBox 187" id="187"/>
          <p:cNvSpPr txBox="true"/>
          <p:nvPr/>
        </p:nvSpPr>
        <p:spPr>
          <a:xfrm rot="0">
            <a:off x="1333221" y="1752437"/>
            <a:ext cx="4891306" cy="45246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177"/>
              </a:lnSpc>
            </a:pPr>
            <a:r>
              <a:rPr lang="en-US" sz="3492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Көбейту Кроссворды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4040038" y="2898075"/>
            <a:ext cx="599210" cy="604589"/>
            <a:chOff x="0" y="0"/>
            <a:chExt cx="247484" cy="249705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4040038" y="287912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FF3131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</a:t>
            </a:r>
          </a:p>
        </p:txBody>
      </p:sp>
      <p:grpSp>
        <p:nvGrpSpPr>
          <p:cNvPr name="Group 6" id="6"/>
          <p:cNvGrpSpPr/>
          <p:nvPr/>
        </p:nvGrpSpPr>
        <p:grpSpPr>
          <a:xfrm rot="0">
            <a:off x="4603316" y="2898075"/>
            <a:ext cx="599210" cy="604589"/>
            <a:chOff x="0" y="0"/>
            <a:chExt cx="247484" cy="249705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8" id="8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9" id="9"/>
          <p:cNvSpPr txBox="true"/>
          <p:nvPr/>
        </p:nvSpPr>
        <p:spPr>
          <a:xfrm rot="0">
            <a:off x="4603316" y="287912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x</a:t>
            </a:r>
          </a:p>
        </p:txBody>
      </p:sp>
      <p:grpSp>
        <p:nvGrpSpPr>
          <p:cNvPr name="Group 10" id="10"/>
          <p:cNvGrpSpPr/>
          <p:nvPr/>
        </p:nvGrpSpPr>
        <p:grpSpPr>
          <a:xfrm rot="0">
            <a:off x="5169764" y="2898075"/>
            <a:ext cx="599210" cy="604589"/>
            <a:chOff x="0" y="0"/>
            <a:chExt cx="247484" cy="249705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2" id="12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3" id="13"/>
          <p:cNvSpPr txBox="true"/>
          <p:nvPr/>
        </p:nvSpPr>
        <p:spPr>
          <a:xfrm rot="0">
            <a:off x="5169764" y="287912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</a:t>
            </a:r>
          </a:p>
        </p:txBody>
      </p:sp>
      <p:grpSp>
        <p:nvGrpSpPr>
          <p:cNvPr name="Group 14" id="14"/>
          <p:cNvGrpSpPr/>
          <p:nvPr/>
        </p:nvGrpSpPr>
        <p:grpSpPr>
          <a:xfrm rot="0">
            <a:off x="5733042" y="2898075"/>
            <a:ext cx="599210" cy="604589"/>
            <a:chOff x="0" y="0"/>
            <a:chExt cx="247484" cy="249705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6" id="16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7" id="17"/>
          <p:cNvSpPr txBox="true"/>
          <p:nvPr/>
        </p:nvSpPr>
        <p:spPr>
          <a:xfrm rot="0">
            <a:off x="5733042" y="287912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grpSp>
        <p:nvGrpSpPr>
          <p:cNvPr name="Group 18" id="18"/>
          <p:cNvGrpSpPr/>
          <p:nvPr/>
        </p:nvGrpSpPr>
        <p:grpSpPr>
          <a:xfrm rot="0">
            <a:off x="6297062" y="2898075"/>
            <a:ext cx="599210" cy="604589"/>
            <a:chOff x="0" y="0"/>
            <a:chExt cx="247484" cy="249705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0" id="20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1" id="21"/>
          <p:cNvGrpSpPr/>
          <p:nvPr/>
        </p:nvGrpSpPr>
        <p:grpSpPr>
          <a:xfrm rot="0">
            <a:off x="4040038" y="3467717"/>
            <a:ext cx="601638" cy="604589"/>
            <a:chOff x="0" y="0"/>
            <a:chExt cx="248487" cy="249705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248487" cy="249705"/>
            </a:xfrm>
            <a:custGeom>
              <a:avLst/>
              <a:gdLst/>
              <a:ahLst/>
              <a:cxnLst/>
              <a:rect r="r" b="b" t="t" l="l"/>
              <a:pathLst>
                <a:path h="249705" w="248487">
                  <a:moveTo>
                    <a:pt x="0" y="0"/>
                  </a:moveTo>
                  <a:lnTo>
                    <a:pt x="248487" y="0"/>
                  </a:lnTo>
                  <a:lnTo>
                    <a:pt x="248487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3" id="23"/>
            <p:cNvSpPr txBox="true"/>
            <p:nvPr/>
          </p:nvSpPr>
          <p:spPr>
            <a:xfrm>
              <a:off x="0" y="-28575"/>
              <a:ext cx="248487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4" id="24"/>
          <p:cNvGrpSpPr/>
          <p:nvPr/>
        </p:nvGrpSpPr>
        <p:grpSpPr>
          <a:xfrm rot="0">
            <a:off x="4040038" y="4036155"/>
            <a:ext cx="601638" cy="604589"/>
            <a:chOff x="0" y="0"/>
            <a:chExt cx="248487" cy="249705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248487" cy="249705"/>
            </a:xfrm>
            <a:custGeom>
              <a:avLst/>
              <a:gdLst/>
              <a:ahLst/>
              <a:cxnLst/>
              <a:rect r="r" b="b" t="t" l="l"/>
              <a:pathLst>
                <a:path h="249705" w="248487">
                  <a:moveTo>
                    <a:pt x="0" y="0"/>
                  </a:moveTo>
                  <a:lnTo>
                    <a:pt x="248487" y="0"/>
                  </a:lnTo>
                  <a:lnTo>
                    <a:pt x="248487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6" id="26"/>
            <p:cNvSpPr txBox="true"/>
            <p:nvPr/>
          </p:nvSpPr>
          <p:spPr>
            <a:xfrm>
              <a:off x="0" y="-28575"/>
              <a:ext cx="248487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27" id="27"/>
          <p:cNvSpPr txBox="true"/>
          <p:nvPr/>
        </p:nvSpPr>
        <p:spPr>
          <a:xfrm rot="0">
            <a:off x="4042466" y="401720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</a:t>
            </a:r>
          </a:p>
        </p:txBody>
      </p:sp>
      <p:grpSp>
        <p:nvGrpSpPr>
          <p:cNvPr name="Group 28" id="28"/>
          <p:cNvGrpSpPr/>
          <p:nvPr/>
        </p:nvGrpSpPr>
        <p:grpSpPr>
          <a:xfrm rot="0">
            <a:off x="4040038" y="4605797"/>
            <a:ext cx="604066" cy="604589"/>
            <a:chOff x="0" y="0"/>
            <a:chExt cx="249490" cy="249705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0"/>
              <a:ext cx="249490" cy="249705"/>
            </a:xfrm>
            <a:custGeom>
              <a:avLst/>
              <a:gdLst/>
              <a:ahLst/>
              <a:cxnLst/>
              <a:rect r="r" b="b" t="t" l="l"/>
              <a:pathLst>
                <a:path h="249705" w="249490">
                  <a:moveTo>
                    <a:pt x="0" y="0"/>
                  </a:moveTo>
                  <a:lnTo>
                    <a:pt x="249490" y="0"/>
                  </a:lnTo>
                  <a:lnTo>
                    <a:pt x="249490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0" id="30"/>
            <p:cNvSpPr txBox="true"/>
            <p:nvPr/>
          </p:nvSpPr>
          <p:spPr>
            <a:xfrm>
              <a:off x="0" y="-28575"/>
              <a:ext cx="249490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1" id="31"/>
          <p:cNvGrpSpPr/>
          <p:nvPr/>
        </p:nvGrpSpPr>
        <p:grpSpPr>
          <a:xfrm rot="0">
            <a:off x="4040038" y="5177782"/>
            <a:ext cx="604066" cy="604589"/>
            <a:chOff x="0" y="0"/>
            <a:chExt cx="249490" cy="249705"/>
          </a:xfrm>
        </p:grpSpPr>
        <p:sp>
          <p:nvSpPr>
            <p:cNvPr name="Freeform 32" id="32"/>
            <p:cNvSpPr/>
            <p:nvPr/>
          </p:nvSpPr>
          <p:spPr>
            <a:xfrm flipH="false" flipV="false" rot="0">
              <a:off x="0" y="0"/>
              <a:ext cx="249490" cy="249705"/>
            </a:xfrm>
            <a:custGeom>
              <a:avLst/>
              <a:gdLst/>
              <a:ahLst/>
              <a:cxnLst/>
              <a:rect r="r" b="b" t="t" l="l"/>
              <a:pathLst>
                <a:path h="249705" w="249490">
                  <a:moveTo>
                    <a:pt x="0" y="0"/>
                  </a:moveTo>
                  <a:lnTo>
                    <a:pt x="249490" y="0"/>
                  </a:lnTo>
                  <a:lnTo>
                    <a:pt x="249490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3" id="33"/>
            <p:cNvSpPr txBox="true"/>
            <p:nvPr/>
          </p:nvSpPr>
          <p:spPr>
            <a:xfrm>
              <a:off x="0" y="-28575"/>
              <a:ext cx="249490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34" id="34"/>
          <p:cNvSpPr txBox="true"/>
          <p:nvPr/>
        </p:nvSpPr>
        <p:spPr>
          <a:xfrm rot="0">
            <a:off x="4044895" y="5169672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</a:t>
            </a:r>
          </a:p>
        </p:txBody>
      </p:sp>
      <p:grpSp>
        <p:nvGrpSpPr>
          <p:cNvPr name="Group 35" id="35"/>
          <p:cNvGrpSpPr/>
          <p:nvPr/>
        </p:nvGrpSpPr>
        <p:grpSpPr>
          <a:xfrm rot="0">
            <a:off x="4603316" y="4036155"/>
            <a:ext cx="599210" cy="604589"/>
            <a:chOff x="0" y="0"/>
            <a:chExt cx="247484" cy="249705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7" id="37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38" id="38"/>
          <p:cNvSpPr txBox="true"/>
          <p:nvPr/>
        </p:nvSpPr>
        <p:spPr>
          <a:xfrm rot="0">
            <a:off x="4603316" y="401720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x</a:t>
            </a:r>
          </a:p>
        </p:txBody>
      </p:sp>
      <p:grpSp>
        <p:nvGrpSpPr>
          <p:cNvPr name="Group 39" id="39"/>
          <p:cNvGrpSpPr/>
          <p:nvPr/>
        </p:nvGrpSpPr>
        <p:grpSpPr>
          <a:xfrm rot="0">
            <a:off x="5169764" y="4036155"/>
            <a:ext cx="599210" cy="604589"/>
            <a:chOff x="0" y="0"/>
            <a:chExt cx="247484" cy="249705"/>
          </a:xfrm>
        </p:grpSpPr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1" id="41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42" id="42"/>
          <p:cNvSpPr txBox="true"/>
          <p:nvPr/>
        </p:nvSpPr>
        <p:spPr>
          <a:xfrm rot="0">
            <a:off x="5169764" y="401720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</a:t>
            </a:r>
          </a:p>
        </p:txBody>
      </p:sp>
      <p:grpSp>
        <p:nvGrpSpPr>
          <p:cNvPr name="Group 43" id="43"/>
          <p:cNvGrpSpPr/>
          <p:nvPr/>
        </p:nvGrpSpPr>
        <p:grpSpPr>
          <a:xfrm rot="0">
            <a:off x="5733042" y="4036155"/>
            <a:ext cx="599210" cy="604589"/>
            <a:chOff x="0" y="0"/>
            <a:chExt cx="247484" cy="249705"/>
          </a:xfrm>
        </p:grpSpPr>
        <p:sp>
          <p:nvSpPr>
            <p:cNvPr name="Freeform 44" id="44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5" id="45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46" id="46"/>
          <p:cNvSpPr txBox="true"/>
          <p:nvPr/>
        </p:nvSpPr>
        <p:spPr>
          <a:xfrm rot="0">
            <a:off x="5733042" y="401720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grpSp>
        <p:nvGrpSpPr>
          <p:cNvPr name="Group 47" id="47"/>
          <p:cNvGrpSpPr/>
          <p:nvPr/>
        </p:nvGrpSpPr>
        <p:grpSpPr>
          <a:xfrm rot="0">
            <a:off x="6297062" y="4036155"/>
            <a:ext cx="599210" cy="604589"/>
            <a:chOff x="0" y="0"/>
            <a:chExt cx="247484" cy="249705"/>
          </a:xfrm>
        </p:grpSpPr>
        <p:sp>
          <p:nvSpPr>
            <p:cNvPr name="Freeform 48" id="48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9" id="49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0" id="50"/>
          <p:cNvGrpSpPr/>
          <p:nvPr/>
        </p:nvGrpSpPr>
        <p:grpSpPr>
          <a:xfrm rot="0">
            <a:off x="2916550" y="5177782"/>
            <a:ext cx="599210" cy="604589"/>
            <a:chOff x="0" y="0"/>
            <a:chExt cx="247484" cy="249705"/>
          </a:xfrm>
        </p:grpSpPr>
        <p:sp>
          <p:nvSpPr>
            <p:cNvPr name="Freeform 51" id="51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2" id="52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53" id="53"/>
          <p:cNvSpPr txBox="true"/>
          <p:nvPr/>
        </p:nvSpPr>
        <p:spPr>
          <a:xfrm rot="0">
            <a:off x="2916550" y="5158835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</a:t>
            </a:r>
          </a:p>
        </p:txBody>
      </p:sp>
      <p:grpSp>
        <p:nvGrpSpPr>
          <p:cNvPr name="Group 54" id="54"/>
          <p:cNvGrpSpPr/>
          <p:nvPr/>
        </p:nvGrpSpPr>
        <p:grpSpPr>
          <a:xfrm rot="0">
            <a:off x="3480570" y="5177782"/>
            <a:ext cx="599210" cy="604589"/>
            <a:chOff x="0" y="0"/>
            <a:chExt cx="247484" cy="249705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6" id="56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7" id="57"/>
          <p:cNvGrpSpPr/>
          <p:nvPr/>
        </p:nvGrpSpPr>
        <p:grpSpPr>
          <a:xfrm rot="0">
            <a:off x="4605744" y="5177782"/>
            <a:ext cx="599210" cy="604589"/>
            <a:chOff x="0" y="0"/>
            <a:chExt cx="247484" cy="249705"/>
          </a:xfrm>
        </p:grpSpPr>
        <p:sp>
          <p:nvSpPr>
            <p:cNvPr name="Freeform 58" id="58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9" id="59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60" id="60"/>
          <p:cNvSpPr txBox="true"/>
          <p:nvPr/>
        </p:nvSpPr>
        <p:spPr>
          <a:xfrm rot="0">
            <a:off x="4605744" y="5169672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grpSp>
        <p:nvGrpSpPr>
          <p:cNvPr name="Group 61" id="61"/>
          <p:cNvGrpSpPr/>
          <p:nvPr/>
        </p:nvGrpSpPr>
        <p:grpSpPr>
          <a:xfrm rot="0">
            <a:off x="5169764" y="5177782"/>
            <a:ext cx="599210" cy="604589"/>
            <a:chOff x="0" y="0"/>
            <a:chExt cx="247484" cy="249705"/>
          </a:xfrm>
        </p:grpSpPr>
        <p:sp>
          <p:nvSpPr>
            <p:cNvPr name="Freeform 62" id="62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63" id="63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4" id="64"/>
          <p:cNvGrpSpPr/>
          <p:nvPr/>
        </p:nvGrpSpPr>
        <p:grpSpPr>
          <a:xfrm rot="0">
            <a:off x="5169764" y="4605797"/>
            <a:ext cx="599210" cy="604589"/>
            <a:chOff x="0" y="0"/>
            <a:chExt cx="247484" cy="249705"/>
          </a:xfrm>
        </p:grpSpPr>
        <p:sp>
          <p:nvSpPr>
            <p:cNvPr name="Freeform 65" id="65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66" id="66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7" id="67"/>
          <p:cNvGrpSpPr/>
          <p:nvPr/>
        </p:nvGrpSpPr>
        <p:grpSpPr>
          <a:xfrm rot="0">
            <a:off x="5169764" y="6323325"/>
            <a:ext cx="599210" cy="604589"/>
            <a:chOff x="0" y="0"/>
            <a:chExt cx="247484" cy="249705"/>
          </a:xfrm>
        </p:grpSpPr>
        <p:sp>
          <p:nvSpPr>
            <p:cNvPr name="Freeform 68" id="68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69" id="69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70" id="70"/>
          <p:cNvSpPr txBox="true"/>
          <p:nvPr/>
        </p:nvSpPr>
        <p:spPr>
          <a:xfrm rot="0">
            <a:off x="5169764" y="6315215"/>
            <a:ext cx="599210" cy="54457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FF3131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20</a:t>
            </a:r>
          </a:p>
        </p:txBody>
      </p:sp>
      <p:grpSp>
        <p:nvGrpSpPr>
          <p:cNvPr name="Group 71" id="71"/>
          <p:cNvGrpSpPr/>
          <p:nvPr/>
        </p:nvGrpSpPr>
        <p:grpSpPr>
          <a:xfrm rot="0">
            <a:off x="5169764" y="5751340"/>
            <a:ext cx="599210" cy="604589"/>
            <a:chOff x="0" y="0"/>
            <a:chExt cx="247484" cy="249705"/>
          </a:xfrm>
        </p:grpSpPr>
        <p:sp>
          <p:nvSpPr>
            <p:cNvPr name="Freeform 72" id="72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3" id="73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74" id="74"/>
          <p:cNvGrpSpPr/>
          <p:nvPr/>
        </p:nvGrpSpPr>
        <p:grpSpPr>
          <a:xfrm rot="0">
            <a:off x="6297062" y="4605797"/>
            <a:ext cx="599210" cy="604589"/>
            <a:chOff x="0" y="0"/>
            <a:chExt cx="247484" cy="249705"/>
          </a:xfrm>
        </p:grpSpPr>
        <p:sp>
          <p:nvSpPr>
            <p:cNvPr name="Freeform 75" id="75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6" id="76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77" id="77"/>
          <p:cNvGrpSpPr/>
          <p:nvPr/>
        </p:nvGrpSpPr>
        <p:grpSpPr>
          <a:xfrm rot="0">
            <a:off x="6297062" y="3467717"/>
            <a:ext cx="599210" cy="604589"/>
            <a:chOff x="0" y="0"/>
            <a:chExt cx="247484" cy="249705"/>
          </a:xfrm>
        </p:grpSpPr>
        <p:sp>
          <p:nvSpPr>
            <p:cNvPr name="Freeform 78" id="78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9" id="79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80" id="80"/>
          <p:cNvGrpSpPr/>
          <p:nvPr/>
        </p:nvGrpSpPr>
        <p:grpSpPr>
          <a:xfrm rot="0">
            <a:off x="6297062" y="5166945"/>
            <a:ext cx="599210" cy="604589"/>
            <a:chOff x="0" y="0"/>
            <a:chExt cx="247484" cy="249705"/>
          </a:xfrm>
        </p:grpSpPr>
        <p:sp>
          <p:nvSpPr>
            <p:cNvPr name="Freeform 81" id="81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82" id="82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83" id="83"/>
          <p:cNvGrpSpPr/>
          <p:nvPr/>
        </p:nvGrpSpPr>
        <p:grpSpPr>
          <a:xfrm rot="0">
            <a:off x="4037609" y="6323325"/>
            <a:ext cx="604066" cy="604589"/>
            <a:chOff x="0" y="0"/>
            <a:chExt cx="249490" cy="249705"/>
          </a:xfrm>
        </p:grpSpPr>
        <p:sp>
          <p:nvSpPr>
            <p:cNvPr name="Freeform 84" id="84"/>
            <p:cNvSpPr/>
            <p:nvPr/>
          </p:nvSpPr>
          <p:spPr>
            <a:xfrm flipH="false" flipV="false" rot="0">
              <a:off x="0" y="0"/>
              <a:ext cx="249490" cy="249705"/>
            </a:xfrm>
            <a:custGeom>
              <a:avLst/>
              <a:gdLst/>
              <a:ahLst/>
              <a:cxnLst/>
              <a:rect r="r" b="b" t="t" l="l"/>
              <a:pathLst>
                <a:path h="249705" w="249490">
                  <a:moveTo>
                    <a:pt x="0" y="0"/>
                  </a:moveTo>
                  <a:lnTo>
                    <a:pt x="249490" y="0"/>
                  </a:lnTo>
                  <a:lnTo>
                    <a:pt x="249490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85" id="85"/>
            <p:cNvSpPr txBox="true"/>
            <p:nvPr/>
          </p:nvSpPr>
          <p:spPr>
            <a:xfrm>
              <a:off x="0" y="-28575"/>
              <a:ext cx="249490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86" id="86"/>
          <p:cNvSpPr txBox="true"/>
          <p:nvPr/>
        </p:nvSpPr>
        <p:spPr>
          <a:xfrm rot="0">
            <a:off x="4042466" y="6315215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</a:t>
            </a:r>
          </a:p>
        </p:txBody>
      </p:sp>
      <p:grpSp>
        <p:nvGrpSpPr>
          <p:cNvPr name="Group 87" id="87"/>
          <p:cNvGrpSpPr/>
          <p:nvPr/>
        </p:nvGrpSpPr>
        <p:grpSpPr>
          <a:xfrm rot="0">
            <a:off x="2914122" y="6323325"/>
            <a:ext cx="599210" cy="604589"/>
            <a:chOff x="0" y="0"/>
            <a:chExt cx="247484" cy="249705"/>
          </a:xfrm>
        </p:grpSpPr>
        <p:sp>
          <p:nvSpPr>
            <p:cNvPr name="Freeform 88" id="88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89" id="89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90" id="90"/>
          <p:cNvSpPr txBox="true"/>
          <p:nvPr/>
        </p:nvSpPr>
        <p:spPr>
          <a:xfrm rot="0">
            <a:off x="2914122" y="6304378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</a:t>
            </a:r>
          </a:p>
        </p:txBody>
      </p:sp>
      <p:grpSp>
        <p:nvGrpSpPr>
          <p:cNvPr name="Group 91" id="91"/>
          <p:cNvGrpSpPr/>
          <p:nvPr/>
        </p:nvGrpSpPr>
        <p:grpSpPr>
          <a:xfrm rot="0">
            <a:off x="3478142" y="6323325"/>
            <a:ext cx="599210" cy="604589"/>
            <a:chOff x="0" y="0"/>
            <a:chExt cx="247484" cy="249705"/>
          </a:xfrm>
        </p:grpSpPr>
        <p:sp>
          <p:nvSpPr>
            <p:cNvPr name="Freeform 92" id="92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93" id="93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94" id="94"/>
          <p:cNvGrpSpPr/>
          <p:nvPr/>
        </p:nvGrpSpPr>
        <p:grpSpPr>
          <a:xfrm rot="0">
            <a:off x="4603316" y="6323325"/>
            <a:ext cx="599210" cy="604589"/>
            <a:chOff x="0" y="0"/>
            <a:chExt cx="247484" cy="249705"/>
          </a:xfrm>
        </p:grpSpPr>
        <p:sp>
          <p:nvSpPr>
            <p:cNvPr name="Freeform 95" id="95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96" id="96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97" id="97"/>
          <p:cNvGrpSpPr/>
          <p:nvPr/>
        </p:nvGrpSpPr>
        <p:grpSpPr>
          <a:xfrm rot="0">
            <a:off x="2916550" y="2898075"/>
            <a:ext cx="599210" cy="604589"/>
            <a:chOff x="0" y="0"/>
            <a:chExt cx="247484" cy="249705"/>
          </a:xfrm>
        </p:grpSpPr>
        <p:sp>
          <p:nvSpPr>
            <p:cNvPr name="Freeform 98" id="98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99" id="99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00" id="100"/>
          <p:cNvGrpSpPr/>
          <p:nvPr/>
        </p:nvGrpSpPr>
        <p:grpSpPr>
          <a:xfrm rot="0">
            <a:off x="2916550" y="3467717"/>
            <a:ext cx="601638" cy="604589"/>
            <a:chOff x="0" y="0"/>
            <a:chExt cx="248487" cy="249705"/>
          </a:xfrm>
        </p:grpSpPr>
        <p:sp>
          <p:nvSpPr>
            <p:cNvPr name="Freeform 101" id="101"/>
            <p:cNvSpPr/>
            <p:nvPr/>
          </p:nvSpPr>
          <p:spPr>
            <a:xfrm flipH="false" flipV="false" rot="0">
              <a:off x="0" y="0"/>
              <a:ext cx="248487" cy="249705"/>
            </a:xfrm>
            <a:custGeom>
              <a:avLst/>
              <a:gdLst/>
              <a:ahLst/>
              <a:cxnLst/>
              <a:rect r="r" b="b" t="t" l="l"/>
              <a:pathLst>
                <a:path h="249705" w="248487">
                  <a:moveTo>
                    <a:pt x="0" y="0"/>
                  </a:moveTo>
                  <a:lnTo>
                    <a:pt x="248487" y="0"/>
                  </a:lnTo>
                  <a:lnTo>
                    <a:pt x="248487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02" id="102"/>
            <p:cNvSpPr txBox="true"/>
            <p:nvPr/>
          </p:nvSpPr>
          <p:spPr>
            <a:xfrm>
              <a:off x="0" y="-28575"/>
              <a:ext cx="248487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03" id="103"/>
          <p:cNvGrpSpPr/>
          <p:nvPr/>
        </p:nvGrpSpPr>
        <p:grpSpPr>
          <a:xfrm rot="0">
            <a:off x="2916550" y="4036155"/>
            <a:ext cx="601638" cy="604589"/>
            <a:chOff x="0" y="0"/>
            <a:chExt cx="248487" cy="249705"/>
          </a:xfrm>
        </p:grpSpPr>
        <p:sp>
          <p:nvSpPr>
            <p:cNvPr name="Freeform 104" id="104"/>
            <p:cNvSpPr/>
            <p:nvPr/>
          </p:nvSpPr>
          <p:spPr>
            <a:xfrm flipH="false" flipV="false" rot="0">
              <a:off x="0" y="0"/>
              <a:ext cx="248487" cy="249705"/>
            </a:xfrm>
            <a:custGeom>
              <a:avLst/>
              <a:gdLst/>
              <a:ahLst/>
              <a:cxnLst/>
              <a:rect r="r" b="b" t="t" l="l"/>
              <a:pathLst>
                <a:path h="249705" w="248487">
                  <a:moveTo>
                    <a:pt x="0" y="0"/>
                  </a:moveTo>
                  <a:lnTo>
                    <a:pt x="248487" y="0"/>
                  </a:lnTo>
                  <a:lnTo>
                    <a:pt x="248487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05" id="105"/>
            <p:cNvSpPr txBox="true"/>
            <p:nvPr/>
          </p:nvSpPr>
          <p:spPr>
            <a:xfrm>
              <a:off x="0" y="-28575"/>
              <a:ext cx="248487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06" id="106"/>
          <p:cNvGrpSpPr/>
          <p:nvPr/>
        </p:nvGrpSpPr>
        <p:grpSpPr>
          <a:xfrm rot="0">
            <a:off x="2916550" y="4605797"/>
            <a:ext cx="604066" cy="604589"/>
            <a:chOff x="0" y="0"/>
            <a:chExt cx="249490" cy="249705"/>
          </a:xfrm>
        </p:grpSpPr>
        <p:sp>
          <p:nvSpPr>
            <p:cNvPr name="Freeform 107" id="107"/>
            <p:cNvSpPr/>
            <p:nvPr/>
          </p:nvSpPr>
          <p:spPr>
            <a:xfrm flipH="false" flipV="false" rot="0">
              <a:off x="0" y="0"/>
              <a:ext cx="249490" cy="249705"/>
            </a:xfrm>
            <a:custGeom>
              <a:avLst/>
              <a:gdLst/>
              <a:ahLst/>
              <a:cxnLst/>
              <a:rect r="r" b="b" t="t" l="l"/>
              <a:pathLst>
                <a:path h="249705" w="249490">
                  <a:moveTo>
                    <a:pt x="0" y="0"/>
                  </a:moveTo>
                  <a:lnTo>
                    <a:pt x="249490" y="0"/>
                  </a:lnTo>
                  <a:lnTo>
                    <a:pt x="249490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08" id="108"/>
            <p:cNvSpPr txBox="true"/>
            <p:nvPr/>
          </p:nvSpPr>
          <p:spPr>
            <a:xfrm>
              <a:off x="0" y="-28575"/>
              <a:ext cx="249490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09" id="109"/>
          <p:cNvGrpSpPr/>
          <p:nvPr/>
        </p:nvGrpSpPr>
        <p:grpSpPr>
          <a:xfrm rot="0">
            <a:off x="2915336" y="6895310"/>
            <a:ext cx="597995" cy="604589"/>
            <a:chOff x="0" y="0"/>
            <a:chExt cx="246982" cy="249705"/>
          </a:xfrm>
        </p:grpSpPr>
        <p:sp>
          <p:nvSpPr>
            <p:cNvPr name="Freeform 110" id="110"/>
            <p:cNvSpPr/>
            <p:nvPr/>
          </p:nvSpPr>
          <p:spPr>
            <a:xfrm flipH="false" flipV="false" rot="0">
              <a:off x="0" y="0"/>
              <a:ext cx="246982" cy="249705"/>
            </a:xfrm>
            <a:custGeom>
              <a:avLst/>
              <a:gdLst/>
              <a:ahLst/>
              <a:cxnLst/>
              <a:rect r="r" b="b" t="t" l="l"/>
              <a:pathLst>
                <a:path h="249705" w="246982">
                  <a:moveTo>
                    <a:pt x="0" y="0"/>
                  </a:moveTo>
                  <a:lnTo>
                    <a:pt x="246982" y="0"/>
                  </a:lnTo>
                  <a:lnTo>
                    <a:pt x="246982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11" id="111"/>
            <p:cNvSpPr txBox="true"/>
            <p:nvPr/>
          </p:nvSpPr>
          <p:spPr>
            <a:xfrm>
              <a:off x="0" y="-28575"/>
              <a:ext cx="246982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12" id="112"/>
          <p:cNvGrpSpPr/>
          <p:nvPr/>
        </p:nvGrpSpPr>
        <p:grpSpPr>
          <a:xfrm rot="0">
            <a:off x="2915336" y="7464952"/>
            <a:ext cx="597995" cy="604589"/>
            <a:chOff x="0" y="0"/>
            <a:chExt cx="246982" cy="249705"/>
          </a:xfrm>
        </p:grpSpPr>
        <p:sp>
          <p:nvSpPr>
            <p:cNvPr name="Freeform 113" id="113"/>
            <p:cNvSpPr/>
            <p:nvPr/>
          </p:nvSpPr>
          <p:spPr>
            <a:xfrm flipH="false" flipV="false" rot="0">
              <a:off x="0" y="0"/>
              <a:ext cx="246982" cy="249705"/>
            </a:xfrm>
            <a:custGeom>
              <a:avLst/>
              <a:gdLst/>
              <a:ahLst/>
              <a:cxnLst/>
              <a:rect r="r" b="b" t="t" l="l"/>
              <a:pathLst>
                <a:path h="249705" w="246982">
                  <a:moveTo>
                    <a:pt x="0" y="0"/>
                  </a:moveTo>
                  <a:lnTo>
                    <a:pt x="246982" y="0"/>
                  </a:lnTo>
                  <a:lnTo>
                    <a:pt x="246982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14" id="114"/>
            <p:cNvSpPr txBox="true"/>
            <p:nvPr/>
          </p:nvSpPr>
          <p:spPr>
            <a:xfrm>
              <a:off x="0" y="-28575"/>
              <a:ext cx="246982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15" id="115"/>
          <p:cNvSpPr txBox="true"/>
          <p:nvPr/>
        </p:nvSpPr>
        <p:spPr>
          <a:xfrm rot="0">
            <a:off x="2917765" y="7446005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</a:t>
            </a:r>
          </a:p>
        </p:txBody>
      </p:sp>
      <p:grpSp>
        <p:nvGrpSpPr>
          <p:cNvPr name="Group 116" id="116"/>
          <p:cNvGrpSpPr/>
          <p:nvPr/>
        </p:nvGrpSpPr>
        <p:grpSpPr>
          <a:xfrm rot="0">
            <a:off x="2915336" y="8033390"/>
            <a:ext cx="597995" cy="604589"/>
            <a:chOff x="0" y="0"/>
            <a:chExt cx="246982" cy="249705"/>
          </a:xfrm>
        </p:grpSpPr>
        <p:sp>
          <p:nvSpPr>
            <p:cNvPr name="Freeform 117" id="117"/>
            <p:cNvSpPr/>
            <p:nvPr/>
          </p:nvSpPr>
          <p:spPr>
            <a:xfrm flipH="false" flipV="false" rot="0">
              <a:off x="0" y="0"/>
              <a:ext cx="246982" cy="249705"/>
            </a:xfrm>
            <a:custGeom>
              <a:avLst/>
              <a:gdLst/>
              <a:ahLst/>
              <a:cxnLst/>
              <a:rect r="r" b="b" t="t" l="l"/>
              <a:pathLst>
                <a:path h="249705" w="246982">
                  <a:moveTo>
                    <a:pt x="0" y="0"/>
                  </a:moveTo>
                  <a:lnTo>
                    <a:pt x="246982" y="0"/>
                  </a:lnTo>
                  <a:lnTo>
                    <a:pt x="246982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18" id="118"/>
            <p:cNvSpPr txBox="true"/>
            <p:nvPr/>
          </p:nvSpPr>
          <p:spPr>
            <a:xfrm>
              <a:off x="0" y="-28575"/>
              <a:ext cx="246982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19" id="119"/>
          <p:cNvGrpSpPr/>
          <p:nvPr/>
        </p:nvGrpSpPr>
        <p:grpSpPr>
          <a:xfrm rot="0">
            <a:off x="2915336" y="8603032"/>
            <a:ext cx="597995" cy="604589"/>
            <a:chOff x="0" y="0"/>
            <a:chExt cx="246982" cy="249705"/>
          </a:xfrm>
        </p:grpSpPr>
        <p:sp>
          <p:nvSpPr>
            <p:cNvPr name="Freeform 120" id="120"/>
            <p:cNvSpPr/>
            <p:nvPr/>
          </p:nvSpPr>
          <p:spPr>
            <a:xfrm flipH="false" flipV="false" rot="0">
              <a:off x="0" y="0"/>
              <a:ext cx="246982" cy="249705"/>
            </a:xfrm>
            <a:custGeom>
              <a:avLst/>
              <a:gdLst/>
              <a:ahLst/>
              <a:cxnLst/>
              <a:rect r="r" b="b" t="t" l="l"/>
              <a:pathLst>
                <a:path h="249705" w="246982">
                  <a:moveTo>
                    <a:pt x="0" y="0"/>
                  </a:moveTo>
                  <a:lnTo>
                    <a:pt x="246982" y="0"/>
                  </a:lnTo>
                  <a:lnTo>
                    <a:pt x="246982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21" id="121"/>
            <p:cNvSpPr txBox="true"/>
            <p:nvPr/>
          </p:nvSpPr>
          <p:spPr>
            <a:xfrm>
              <a:off x="0" y="-28575"/>
              <a:ext cx="246982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22" id="122"/>
          <p:cNvGrpSpPr/>
          <p:nvPr/>
        </p:nvGrpSpPr>
        <p:grpSpPr>
          <a:xfrm rot="0">
            <a:off x="2353097" y="7467296"/>
            <a:ext cx="599210" cy="604589"/>
            <a:chOff x="0" y="0"/>
            <a:chExt cx="247484" cy="249705"/>
          </a:xfrm>
        </p:grpSpPr>
        <p:sp>
          <p:nvSpPr>
            <p:cNvPr name="Freeform 123" id="123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24" id="124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25" id="125"/>
          <p:cNvSpPr txBox="true"/>
          <p:nvPr/>
        </p:nvSpPr>
        <p:spPr>
          <a:xfrm rot="0">
            <a:off x="2353097" y="7459186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grpSp>
        <p:nvGrpSpPr>
          <p:cNvPr name="Group 126" id="126"/>
          <p:cNvGrpSpPr/>
          <p:nvPr/>
        </p:nvGrpSpPr>
        <p:grpSpPr>
          <a:xfrm rot="0">
            <a:off x="1220943" y="7467296"/>
            <a:ext cx="604066" cy="604589"/>
            <a:chOff x="0" y="0"/>
            <a:chExt cx="249490" cy="249705"/>
          </a:xfrm>
        </p:grpSpPr>
        <p:sp>
          <p:nvSpPr>
            <p:cNvPr name="Freeform 127" id="127"/>
            <p:cNvSpPr/>
            <p:nvPr/>
          </p:nvSpPr>
          <p:spPr>
            <a:xfrm flipH="false" flipV="false" rot="0">
              <a:off x="0" y="0"/>
              <a:ext cx="249490" cy="249705"/>
            </a:xfrm>
            <a:custGeom>
              <a:avLst/>
              <a:gdLst/>
              <a:ahLst/>
              <a:cxnLst/>
              <a:rect r="r" b="b" t="t" l="l"/>
              <a:pathLst>
                <a:path h="249705" w="249490">
                  <a:moveTo>
                    <a:pt x="0" y="0"/>
                  </a:moveTo>
                  <a:lnTo>
                    <a:pt x="249490" y="0"/>
                  </a:lnTo>
                  <a:lnTo>
                    <a:pt x="249490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28" id="128"/>
            <p:cNvSpPr txBox="true"/>
            <p:nvPr/>
          </p:nvSpPr>
          <p:spPr>
            <a:xfrm>
              <a:off x="0" y="-28575"/>
              <a:ext cx="249490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29" id="129"/>
          <p:cNvSpPr txBox="true"/>
          <p:nvPr/>
        </p:nvSpPr>
        <p:spPr>
          <a:xfrm rot="0">
            <a:off x="1225800" y="7459186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x</a:t>
            </a:r>
          </a:p>
        </p:txBody>
      </p:sp>
      <p:grpSp>
        <p:nvGrpSpPr>
          <p:cNvPr name="Group 130" id="130"/>
          <p:cNvGrpSpPr/>
          <p:nvPr/>
        </p:nvGrpSpPr>
        <p:grpSpPr>
          <a:xfrm rot="0">
            <a:off x="661475" y="7467296"/>
            <a:ext cx="599210" cy="604589"/>
            <a:chOff x="0" y="0"/>
            <a:chExt cx="247484" cy="249705"/>
          </a:xfrm>
        </p:grpSpPr>
        <p:sp>
          <p:nvSpPr>
            <p:cNvPr name="Freeform 131" id="131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32" id="132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33" id="133"/>
          <p:cNvGrpSpPr/>
          <p:nvPr/>
        </p:nvGrpSpPr>
        <p:grpSpPr>
          <a:xfrm rot="0">
            <a:off x="1786649" y="7467296"/>
            <a:ext cx="599210" cy="604589"/>
            <a:chOff x="0" y="0"/>
            <a:chExt cx="247484" cy="249705"/>
          </a:xfrm>
        </p:grpSpPr>
        <p:sp>
          <p:nvSpPr>
            <p:cNvPr name="Freeform 134" id="134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35" id="135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36" id="136"/>
          <p:cNvGrpSpPr/>
          <p:nvPr/>
        </p:nvGrpSpPr>
        <p:grpSpPr>
          <a:xfrm rot="0">
            <a:off x="661475" y="6325669"/>
            <a:ext cx="601638" cy="604589"/>
            <a:chOff x="0" y="0"/>
            <a:chExt cx="248487" cy="249705"/>
          </a:xfrm>
        </p:grpSpPr>
        <p:sp>
          <p:nvSpPr>
            <p:cNvPr name="Freeform 137" id="137"/>
            <p:cNvSpPr/>
            <p:nvPr/>
          </p:nvSpPr>
          <p:spPr>
            <a:xfrm flipH="false" flipV="false" rot="0">
              <a:off x="0" y="0"/>
              <a:ext cx="248487" cy="249705"/>
            </a:xfrm>
            <a:custGeom>
              <a:avLst/>
              <a:gdLst/>
              <a:ahLst/>
              <a:cxnLst/>
              <a:rect r="r" b="b" t="t" l="l"/>
              <a:pathLst>
                <a:path h="249705" w="248487">
                  <a:moveTo>
                    <a:pt x="0" y="0"/>
                  </a:moveTo>
                  <a:lnTo>
                    <a:pt x="248487" y="0"/>
                  </a:lnTo>
                  <a:lnTo>
                    <a:pt x="248487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38" id="138"/>
            <p:cNvSpPr txBox="true"/>
            <p:nvPr/>
          </p:nvSpPr>
          <p:spPr>
            <a:xfrm>
              <a:off x="0" y="-28575"/>
              <a:ext cx="248487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39" id="139"/>
          <p:cNvGrpSpPr/>
          <p:nvPr/>
        </p:nvGrpSpPr>
        <p:grpSpPr>
          <a:xfrm rot="0">
            <a:off x="661475" y="6895310"/>
            <a:ext cx="601638" cy="604589"/>
            <a:chOff x="0" y="0"/>
            <a:chExt cx="248487" cy="249705"/>
          </a:xfrm>
        </p:grpSpPr>
        <p:sp>
          <p:nvSpPr>
            <p:cNvPr name="Freeform 140" id="140"/>
            <p:cNvSpPr/>
            <p:nvPr/>
          </p:nvSpPr>
          <p:spPr>
            <a:xfrm flipH="false" flipV="false" rot="0">
              <a:off x="0" y="0"/>
              <a:ext cx="248487" cy="249705"/>
            </a:xfrm>
            <a:custGeom>
              <a:avLst/>
              <a:gdLst/>
              <a:ahLst/>
              <a:cxnLst/>
              <a:rect r="r" b="b" t="t" l="l"/>
              <a:pathLst>
                <a:path h="249705" w="248487">
                  <a:moveTo>
                    <a:pt x="0" y="0"/>
                  </a:moveTo>
                  <a:lnTo>
                    <a:pt x="248487" y="0"/>
                  </a:lnTo>
                  <a:lnTo>
                    <a:pt x="248487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41" id="141"/>
            <p:cNvSpPr txBox="true"/>
            <p:nvPr/>
          </p:nvSpPr>
          <p:spPr>
            <a:xfrm>
              <a:off x="0" y="-28575"/>
              <a:ext cx="248487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42" id="142"/>
          <p:cNvGrpSpPr/>
          <p:nvPr/>
        </p:nvGrpSpPr>
        <p:grpSpPr>
          <a:xfrm rot="0">
            <a:off x="663904" y="8033390"/>
            <a:ext cx="597995" cy="604589"/>
            <a:chOff x="0" y="0"/>
            <a:chExt cx="246982" cy="249705"/>
          </a:xfrm>
        </p:grpSpPr>
        <p:sp>
          <p:nvSpPr>
            <p:cNvPr name="Freeform 143" id="143"/>
            <p:cNvSpPr/>
            <p:nvPr/>
          </p:nvSpPr>
          <p:spPr>
            <a:xfrm flipH="false" flipV="false" rot="0">
              <a:off x="0" y="0"/>
              <a:ext cx="246982" cy="249705"/>
            </a:xfrm>
            <a:custGeom>
              <a:avLst/>
              <a:gdLst/>
              <a:ahLst/>
              <a:cxnLst/>
              <a:rect r="r" b="b" t="t" l="l"/>
              <a:pathLst>
                <a:path h="249705" w="246982">
                  <a:moveTo>
                    <a:pt x="0" y="0"/>
                  </a:moveTo>
                  <a:lnTo>
                    <a:pt x="246982" y="0"/>
                  </a:lnTo>
                  <a:lnTo>
                    <a:pt x="246982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44" id="144"/>
            <p:cNvSpPr txBox="true"/>
            <p:nvPr/>
          </p:nvSpPr>
          <p:spPr>
            <a:xfrm>
              <a:off x="0" y="-28575"/>
              <a:ext cx="246982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45" id="145"/>
          <p:cNvGrpSpPr/>
          <p:nvPr/>
        </p:nvGrpSpPr>
        <p:grpSpPr>
          <a:xfrm rot="0">
            <a:off x="663904" y="8603032"/>
            <a:ext cx="597995" cy="604589"/>
            <a:chOff x="0" y="0"/>
            <a:chExt cx="246982" cy="249705"/>
          </a:xfrm>
        </p:grpSpPr>
        <p:sp>
          <p:nvSpPr>
            <p:cNvPr name="Freeform 146" id="146"/>
            <p:cNvSpPr/>
            <p:nvPr/>
          </p:nvSpPr>
          <p:spPr>
            <a:xfrm flipH="false" flipV="false" rot="0">
              <a:off x="0" y="0"/>
              <a:ext cx="246982" cy="249705"/>
            </a:xfrm>
            <a:custGeom>
              <a:avLst/>
              <a:gdLst/>
              <a:ahLst/>
              <a:cxnLst/>
              <a:rect r="r" b="b" t="t" l="l"/>
              <a:pathLst>
                <a:path h="249705" w="246982">
                  <a:moveTo>
                    <a:pt x="0" y="0"/>
                  </a:moveTo>
                  <a:lnTo>
                    <a:pt x="246982" y="0"/>
                  </a:lnTo>
                  <a:lnTo>
                    <a:pt x="246982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47" id="147"/>
            <p:cNvSpPr txBox="true"/>
            <p:nvPr/>
          </p:nvSpPr>
          <p:spPr>
            <a:xfrm>
              <a:off x="0" y="-28575"/>
              <a:ext cx="246982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48" id="148"/>
          <p:cNvGrpSpPr/>
          <p:nvPr/>
        </p:nvGrpSpPr>
        <p:grpSpPr>
          <a:xfrm rot="0">
            <a:off x="1791232" y="5199773"/>
            <a:ext cx="599210" cy="604589"/>
            <a:chOff x="0" y="0"/>
            <a:chExt cx="247484" cy="249705"/>
          </a:xfrm>
        </p:grpSpPr>
        <p:sp>
          <p:nvSpPr>
            <p:cNvPr name="Freeform 149" id="149"/>
            <p:cNvSpPr/>
            <p:nvPr/>
          </p:nvSpPr>
          <p:spPr>
            <a:xfrm flipH="false" flipV="false" rot="0">
              <a:off x="0" y="0"/>
              <a:ext cx="247484" cy="249705"/>
            </a:xfrm>
            <a:custGeom>
              <a:avLst/>
              <a:gdLst/>
              <a:ahLst/>
              <a:cxnLst/>
              <a:rect r="r" b="b" t="t" l="l"/>
              <a:pathLst>
                <a:path h="249705" w="247484">
                  <a:moveTo>
                    <a:pt x="0" y="0"/>
                  </a:moveTo>
                  <a:lnTo>
                    <a:pt x="247484" y="0"/>
                  </a:lnTo>
                  <a:lnTo>
                    <a:pt x="247484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50" id="150"/>
            <p:cNvSpPr txBox="true"/>
            <p:nvPr/>
          </p:nvSpPr>
          <p:spPr>
            <a:xfrm>
              <a:off x="0" y="-28575"/>
              <a:ext cx="247484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51" id="151"/>
          <p:cNvGrpSpPr/>
          <p:nvPr/>
        </p:nvGrpSpPr>
        <p:grpSpPr>
          <a:xfrm rot="0">
            <a:off x="1791232" y="5769415"/>
            <a:ext cx="601638" cy="604589"/>
            <a:chOff x="0" y="0"/>
            <a:chExt cx="248487" cy="249705"/>
          </a:xfrm>
        </p:grpSpPr>
        <p:sp>
          <p:nvSpPr>
            <p:cNvPr name="Freeform 152" id="152"/>
            <p:cNvSpPr/>
            <p:nvPr/>
          </p:nvSpPr>
          <p:spPr>
            <a:xfrm flipH="false" flipV="false" rot="0">
              <a:off x="0" y="0"/>
              <a:ext cx="248487" cy="249705"/>
            </a:xfrm>
            <a:custGeom>
              <a:avLst/>
              <a:gdLst/>
              <a:ahLst/>
              <a:cxnLst/>
              <a:rect r="r" b="b" t="t" l="l"/>
              <a:pathLst>
                <a:path h="249705" w="248487">
                  <a:moveTo>
                    <a:pt x="0" y="0"/>
                  </a:moveTo>
                  <a:lnTo>
                    <a:pt x="248487" y="0"/>
                  </a:lnTo>
                  <a:lnTo>
                    <a:pt x="248487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53" id="153"/>
            <p:cNvSpPr txBox="true"/>
            <p:nvPr/>
          </p:nvSpPr>
          <p:spPr>
            <a:xfrm>
              <a:off x="0" y="-28575"/>
              <a:ext cx="248487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54" id="154"/>
          <p:cNvGrpSpPr/>
          <p:nvPr/>
        </p:nvGrpSpPr>
        <p:grpSpPr>
          <a:xfrm rot="0">
            <a:off x="1791232" y="6337853"/>
            <a:ext cx="601638" cy="604589"/>
            <a:chOff x="0" y="0"/>
            <a:chExt cx="248487" cy="249705"/>
          </a:xfrm>
        </p:grpSpPr>
        <p:sp>
          <p:nvSpPr>
            <p:cNvPr name="Freeform 155" id="155"/>
            <p:cNvSpPr/>
            <p:nvPr/>
          </p:nvSpPr>
          <p:spPr>
            <a:xfrm flipH="false" flipV="false" rot="0">
              <a:off x="0" y="0"/>
              <a:ext cx="248487" cy="249705"/>
            </a:xfrm>
            <a:custGeom>
              <a:avLst/>
              <a:gdLst/>
              <a:ahLst/>
              <a:cxnLst/>
              <a:rect r="r" b="b" t="t" l="l"/>
              <a:pathLst>
                <a:path h="249705" w="248487">
                  <a:moveTo>
                    <a:pt x="0" y="0"/>
                  </a:moveTo>
                  <a:lnTo>
                    <a:pt x="248487" y="0"/>
                  </a:lnTo>
                  <a:lnTo>
                    <a:pt x="248487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56" id="156"/>
            <p:cNvSpPr txBox="true"/>
            <p:nvPr/>
          </p:nvSpPr>
          <p:spPr>
            <a:xfrm>
              <a:off x="0" y="-28575"/>
              <a:ext cx="248487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57" id="157"/>
          <p:cNvGrpSpPr/>
          <p:nvPr/>
        </p:nvGrpSpPr>
        <p:grpSpPr>
          <a:xfrm rot="0">
            <a:off x="1791232" y="6907495"/>
            <a:ext cx="604066" cy="604589"/>
            <a:chOff x="0" y="0"/>
            <a:chExt cx="249490" cy="249705"/>
          </a:xfrm>
        </p:grpSpPr>
        <p:sp>
          <p:nvSpPr>
            <p:cNvPr name="Freeform 158" id="158"/>
            <p:cNvSpPr/>
            <p:nvPr/>
          </p:nvSpPr>
          <p:spPr>
            <a:xfrm flipH="false" flipV="false" rot="0">
              <a:off x="0" y="0"/>
              <a:ext cx="249490" cy="249705"/>
            </a:xfrm>
            <a:custGeom>
              <a:avLst/>
              <a:gdLst/>
              <a:ahLst/>
              <a:cxnLst/>
              <a:rect r="r" b="b" t="t" l="l"/>
              <a:pathLst>
                <a:path h="249705" w="249490">
                  <a:moveTo>
                    <a:pt x="0" y="0"/>
                  </a:moveTo>
                  <a:lnTo>
                    <a:pt x="249490" y="0"/>
                  </a:lnTo>
                  <a:lnTo>
                    <a:pt x="249490" y="249705"/>
                  </a:lnTo>
                  <a:lnTo>
                    <a:pt x="0" y="2497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59" id="159"/>
            <p:cNvSpPr txBox="true"/>
            <p:nvPr/>
          </p:nvSpPr>
          <p:spPr>
            <a:xfrm>
              <a:off x="0" y="-28575"/>
              <a:ext cx="249490" cy="278280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60" id="160"/>
          <p:cNvSpPr txBox="true"/>
          <p:nvPr/>
        </p:nvSpPr>
        <p:spPr>
          <a:xfrm rot="0">
            <a:off x="819157" y="873016"/>
            <a:ext cx="1048496" cy="4302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38"/>
              </a:lnSpc>
              <a:spcBef>
                <a:spcPct val="0"/>
              </a:spcBef>
            </a:pPr>
            <a:r>
              <a:rPr lang="en-US" sz="2456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Name:</a:t>
            </a:r>
          </a:p>
        </p:txBody>
      </p:sp>
      <p:sp>
        <p:nvSpPr>
          <p:cNvPr name="TextBox 161" id="161"/>
          <p:cNvSpPr txBox="true"/>
          <p:nvPr/>
        </p:nvSpPr>
        <p:spPr>
          <a:xfrm rot="0">
            <a:off x="3780000" y="873016"/>
            <a:ext cx="1048496" cy="4302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38"/>
              </a:lnSpc>
              <a:spcBef>
                <a:spcPct val="0"/>
              </a:spcBef>
            </a:pPr>
            <a:r>
              <a:rPr lang="en-US" sz="2456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Date:</a:t>
            </a:r>
          </a:p>
        </p:txBody>
      </p:sp>
      <p:sp>
        <p:nvSpPr>
          <p:cNvPr name="AutoShape 162" id="162"/>
          <p:cNvSpPr/>
          <p:nvPr/>
        </p:nvSpPr>
        <p:spPr>
          <a:xfrm>
            <a:off x="756000" y="1275427"/>
            <a:ext cx="6048000" cy="18529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163" id="163"/>
          <p:cNvSpPr/>
          <p:nvPr/>
        </p:nvSpPr>
        <p:spPr>
          <a:xfrm flipH="false" flipV="false" rot="0">
            <a:off x="4037609" y="7029825"/>
            <a:ext cx="2846631" cy="2344589"/>
          </a:xfrm>
          <a:custGeom>
            <a:avLst/>
            <a:gdLst/>
            <a:ahLst/>
            <a:cxnLst/>
            <a:rect r="r" b="b" t="t" l="l"/>
            <a:pathLst>
              <a:path h="2344589" w="2846631">
                <a:moveTo>
                  <a:pt x="0" y="0"/>
                </a:moveTo>
                <a:lnTo>
                  <a:pt x="2846631" y="0"/>
                </a:lnTo>
                <a:lnTo>
                  <a:pt x="2846631" y="2344589"/>
                </a:lnTo>
                <a:lnTo>
                  <a:pt x="0" y="234458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4" id="164"/>
          <p:cNvSpPr/>
          <p:nvPr/>
        </p:nvSpPr>
        <p:spPr>
          <a:xfrm flipH="false" flipV="false" rot="0">
            <a:off x="2268175" y="2266795"/>
            <a:ext cx="3024000" cy="27491"/>
          </a:xfrm>
          <a:custGeom>
            <a:avLst/>
            <a:gdLst/>
            <a:ahLst/>
            <a:cxnLst/>
            <a:rect r="r" b="b" t="t" l="l"/>
            <a:pathLst>
              <a:path h="27491" w="3024000">
                <a:moveTo>
                  <a:pt x="0" y="0"/>
                </a:moveTo>
                <a:lnTo>
                  <a:pt x="3024000" y="0"/>
                </a:lnTo>
                <a:lnTo>
                  <a:pt x="3024000" y="27491"/>
                </a:lnTo>
                <a:lnTo>
                  <a:pt x="0" y="2749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5" id="165"/>
          <p:cNvSpPr/>
          <p:nvPr/>
        </p:nvSpPr>
        <p:spPr>
          <a:xfrm flipH="false" flipV="false" rot="-1693391">
            <a:off x="1317110" y="2978820"/>
            <a:ext cx="760320" cy="1666040"/>
          </a:xfrm>
          <a:custGeom>
            <a:avLst/>
            <a:gdLst/>
            <a:ahLst/>
            <a:cxnLst/>
            <a:rect r="r" b="b" t="t" l="l"/>
            <a:pathLst>
              <a:path h="1666040" w="760320">
                <a:moveTo>
                  <a:pt x="0" y="0"/>
                </a:moveTo>
                <a:lnTo>
                  <a:pt x="760320" y="0"/>
                </a:lnTo>
                <a:lnTo>
                  <a:pt x="760320" y="1666040"/>
                </a:lnTo>
                <a:lnTo>
                  <a:pt x="0" y="166604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66" id="166"/>
          <p:cNvSpPr txBox="true"/>
          <p:nvPr/>
        </p:nvSpPr>
        <p:spPr>
          <a:xfrm rot="0">
            <a:off x="6297062" y="287912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FF3131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6</a:t>
            </a:r>
          </a:p>
        </p:txBody>
      </p:sp>
      <p:sp>
        <p:nvSpPr>
          <p:cNvPr name="TextBox 167" id="167"/>
          <p:cNvSpPr txBox="true"/>
          <p:nvPr/>
        </p:nvSpPr>
        <p:spPr>
          <a:xfrm rot="0">
            <a:off x="4042466" y="3448770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x</a:t>
            </a:r>
          </a:p>
        </p:txBody>
      </p:sp>
      <p:sp>
        <p:nvSpPr>
          <p:cNvPr name="TextBox 168" id="168"/>
          <p:cNvSpPr txBox="true"/>
          <p:nvPr/>
        </p:nvSpPr>
        <p:spPr>
          <a:xfrm rot="0">
            <a:off x="4044895" y="4586850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sp>
        <p:nvSpPr>
          <p:cNvPr name="TextBox 169" id="169"/>
          <p:cNvSpPr txBox="true"/>
          <p:nvPr/>
        </p:nvSpPr>
        <p:spPr>
          <a:xfrm rot="0">
            <a:off x="6297062" y="401720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10</a:t>
            </a:r>
          </a:p>
        </p:txBody>
      </p:sp>
      <p:sp>
        <p:nvSpPr>
          <p:cNvPr name="TextBox 170" id="170"/>
          <p:cNvSpPr txBox="true"/>
          <p:nvPr/>
        </p:nvSpPr>
        <p:spPr>
          <a:xfrm rot="0">
            <a:off x="3480570" y="5158835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x</a:t>
            </a:r>
          </a:p>
        </p:txBody>
      </p:sp>
      <p:sp>
        <p:nvSpPr>
          <p:cNvPr name="TextBox 171" id="171"/>
          <p:cNvSpPr txBox="true"/>
          <p:nvPr/>
        </p:nvSpPr>
        <p:spPr>
          <a:xfrm rot="0">
            <a:off x="5169764" y="5169672"/>
            <a:ext cx="599210" cy="54457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FF3131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</a:t>
            </a:r>
          </a:p>
        </p:txBody>
      </p:sp>
      <p:sp>
        <p:nvSpPr>
          <p:cNvPr name="TextBox 172" id="172"/>
          <p:cNvSpPr txBox="true"/>
          <p:nvPr/>
        </p:nvSpPr>
        <p:spPr>
          <a:xfrm rot="0">
            <a:off x="5169764" y="4586850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x</a:t>
            </a:r>
          </a:p>
        </p:txBody>
      </p:sp>
      <p:sp>
        <p:nvSpPr>
          <p:cNvPr name="TextBox 173" id="173"/>
          <p:cNvSpPr txBox="true"/>
          <p:nvPr/>
        </p:nvSpPr>
        <p:spPr>
          <a:xfrm rot="0">
            <a:off x="5169764" y="5732393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sp>
        <p:nvSpPr>
          <p:cNvPr name="TextBox 174" id="174"/>
          <p:cNvSpPr txBox="true"/>
          <p:nvPr/>
        </p:nvSpPr>
        <p:spPr>
          <a:xfrm rot="0">
            <a:off x="6297062" y="4586850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sp>
        <p:nvSpPr>
          <p:cNvPr name="TextBox 175" id="175"/>
          <p:cNvSpPr txBox="true"/>
          <p:nvPr/>
        </p:nvSpPr>
        <p:spPr>
          <a:xfrm rot="0">
            <a:off x="6297062" y="3448770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x</a:t>
            </a:r>
          </a:p>
        </p:txBody>
      </p:sp>
      <p:sp>
        <p:nvSpPr>
          <p:cNvPr name="TextBox 176" id="176"/>
          <p:cNvSpPr txBox="true"/>
          <p:nvPr/>
        </p:nvSpPr>
        <p:spPr>
          <a:xfrm rot="0">
            <a:off x="6297062" y="5147998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60</a:t>
            </a:r>
          </a:p>
        </p:txBody>
      </p:sp>
      <p:sp>
        <p:nvSpPr>
          <p:cNvPr name="TextBox 177" id="177"/>
          <p:cNvSpPr txBox="true"/>
          <p:nvPr/>
        </p:nvSpPr>
        <p:spPr>
          <a:xfrm rot="0">
            <a:off x="3478142" y="6304378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x</a:t>
            </a:r>
          </a:p>
        </p:txBody>
      </p:sp>
      <p:sp>
        <p:nvSpPr>
          <p:cNvPr name="TextBox 178" id="178"/>
          <p:cNvSpPr txBox="true"/>
          <p:nvPr/>
        </p:nvSpPr>
        <p:spPr>
          <a:xfrm rot="0">
            <a:off x="4603316" y="6315215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sp>
        <p:nvSpPr>
          <p:cNvPr name="TextBox 179" id="179"/>
          <p:cNvSpPr txBox="true"/>
          <p:nvPr/>
        </p:nvSpPr>
        <p:spPr>
          <a:xfrm rot="0">
            <a:off x="2916550" y="287912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FF3131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</a:t>
            </a:r>
          </a:p>
        </p:txBody>
      </p:sp>
      <p:sp>
        <p:nvSpPr>
          <p:cNvPr name="TextBox 180" id="180"/>
          <p:cNvSpPr txBox="true"/>
          <p:nvPr/>
        </p:nvSpPr>
        <p:spPr>
          <a:xfrm rot="0">
            <a:off x="2918979" y="3448770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x</a:t>
            </a:r>
          </a:p>
        </p:txBody>
      </p:sp>
      <p:sp>
        <p:nvSpPr>
          <p:cNvPr name="TextBox 181" id="181"/>
          <p:cNvSpPr txBox="true"/>
          <p:nvPr/>
        </p:nvSpPr>
        <p:spPr>
          <a:xfrm rot="0">
            <a:off x="2918979" y="401720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FF3131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</a:t>
            </a:r>
          </a:p>
        </p:txBody>
      </p:sp>
      <p:sp>
        <p:nvSpPr>
          <p:cNvPr name="TextBox 182" id="182"/>
          <p:cNvSpPr txBox="true"/>
          <p:nvPr/>
        </p:nvSpPr>
        <p:spPr>
          <a:xfrm rot="0">
            <a:off x="2921407" y="4586850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sp>
        <p:nvSpPr>
          <p:cNvPr name="TextBox 183" id="183"/>
          <p:cNvSpPr txBox="true"/>
          <p:nvPr/>
        </p:nvSpPr>
        <p:spPr>
          <a:xfrm rot="0">
            <a:off x="2915336" y="6876363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x</a:t>
            </a:r>
          </a:p>
        </p:txBody>
      </p:sp>
      <p:sp>
        <p:nvSpPr>
          <p:cNvPr name="TextBox 184" id="184"/>
          <p:cNvSpPr txBox="true"/>
          <p:nvPr/>
        </p:nvSpPr>
        <p:spPr>
          <a:xfrm rot="0">
            <a:off x="2917765" y="8014443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sp>
        <p:nvSpPr>
          <p:cNvPr name="TextBox 185" id="185"/>
          <p:cNvSpPr txBox="true"/>
          <p:nvPr/>
        </p:nvSpPr>
        <p:spPr>
          <a:xfrm rot="0">
            <a:off x="2920193" y="8584085"/>
            <a:ext cx="599210" cy="54457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FF3131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16</a:t>
            </a:r>
          </a:p>
        </p:txBody>
      </p:sp>
      <p:sp>
        <p:nvSpPr>
          <p:cNvPr name="TextBox 186" id="186"/>
          <p:cNvSpPr txBox="true"/>
          <p:nvPr/>
        </p:nvSpPr>
        <p:spPr>
          <a:xfrm rot="0">
            <a:off x="661475" y="7448349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</a:t>
            </a:r>
          </a:p>
        </p:txBody>
      </p:sp>
      <p:sp>
        <p:nvSpPr>
          <p:cNvPr name="TextBox 187" id="187"/>
          <p:cNvSpPr txBox="true"/>
          <p:nvPr/>
        </p:nvSpPr>
        <p:spPr>
          <a:xfrm rot="0">
            <a:off x="1786649" y="7459186"/>
            <a:ext cx="599210" cy="54457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FF3131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</a:t>
            </a:r>
          </a:p>
        </p:txBody>
      </p:sp>
      <p:sp>
        <p:nvSpPr>
          <p:cNvPr name="TextBox 188" id="188"/>
          <p:cNvSpPr txBox="true"/>
          <p:nvPr/>
        </p:nvSpPr>
        <p:spPr>
          <a:xfrm rot="0">
            <a:off x="661475" y="6306722"/>
            <a:ext cx="599210" cy="54457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FF3131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7</a:t>
            </a:r>
          </a:p>
        </p:txBody>
      </p:sp>
      <p:sp>
        <p:nvSpPr>
          <p:cNvPr name="TextBox 189" id="189"/>
          <p:cNvSpPr txBox="true"/>
          <p:nvPr/>
        </p:nvSpPr>
        <p:spPr>
          <a:xfrm rot="0">
            <a:off x="663904" y="6876363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x</a:t>
            </a:r>
          </a:p>
        </p:txBody>
      </p:sp>
      <p:sp>
        <p:nvSpPr>
          <p:cNvPr name="TextBox 190" id="190"/>
          <p:cNvSpPr txBox="true"/>
          <p:nvPr/>
        </p:nvSpPr>
        <p:spPr>
          <a:xfrm rot="0">
            <a:off x="666332" y="8014443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sp>
        <p:nvSpPr>
          <p:cNvPr name="TextBox 191" id="191"/>
          <p:cNvSpPr txBox="true"/>
          <p:nvPr/>
        </p:nvSpPr>
        <p:spPr>
          <a:xfrm rot="0">
            <a:off x="668760" y="8584085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14</a:t>
            </a:r>
          </a:p>
        </p:txBody>
      </p:sp>
      <p:sp>
        <p:nvSpPr>
          <p:cNvPr name="TextBox 192" id="192"/>
          <p:cNvSpPr txBox="true"/>
          <p:nvPr/>
        </p:nvSpPr>
        <p:spPr>
          <a:xfrm rot="0">
            <a:off x="1791232" y="5180826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</a:t>
            </a:r>
          </a:p>
        </p:txBody>
      </p:sp>
      <p:sp>
        <p:nvSpPr>
          <p:cNvPr name="TextBox 193" id="193"/>
          <p:cNvSpPr txBox="true"/>
          <p:nvPr/>
        </p:nvSpPr>
        <p:spPr>
          <a:xfrm rot="0">
            <a:off x="1793660" y="5750468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x</a:t>
            </a:r>
          </a:p>
        </p:txBody>
      </p:sp>
      <p:sp>
        <p:nvSpPr>
          <p:cNvPr name="TextBox 194" id="194"/>
          <p:cNvSpPr txBox="true"/>
          <p:nvPr/>
        </p:nvSpPr>
        <p:spPr>
          <a:xfrm rot="0">
            <a:off x="1793660" y="6318906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</a:t>
            </a:r>
          </a:p>
        </p:txBody>
      </p:sp>
      <p:sp>
        <p:nvSpPr>
          <p:cNvPr name="TextBox 195" id="195"/>
          <p:cNvSpPr txBox="true"/>
          <p:nvPr/>
        </p:nvSpPr>
        <p:spPr>
          <a:xfrm rot="0">
            <a:off x="1796089" y="6888548"/>
            <a:ext cx="599210" cy="54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2"/>
              </a:lnSpc>
            </a:pPr>
            <a:r>
              <a:rPr lang="en-US" sz="308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=</a:t>
            </a:r>
          </a:p>
        </p:txBody>
      </p:sp>
      <p:sp>
        <p:nvSpPr>
          <p:cNvPr name="TextBox 196" id="196"/>
          <p:cNvSpPr txBox="true"/>
          <p:nvPr/>
        </p:nvSpPr>
        <p:spPr>
          <a:xfrm rot="0">
            <a:off x="1333221" y="1771487"/>
            <a:ext cx="4891306" cy="4953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541"/>
              </a:lnSpc>
            </a:pPr>
            <a:r>
              <a:rPr lang="en-US" sz="3892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Multiplication Crossword</a:t>
            </a:r>
          </a:p>
        </p:txBody>
      </p:sp>
      <p:sp>
        <p:nvSpPr>
          <p:cNvPr name="TextBox 197" id="197"/>
          <p:cNvSpPr txBox="true"/>
          <p:nvPr/>
        </p:nvSpPr>
        <p:spPr>
          <a:xfrm rot="0">
            <a:off x="1697270" y="784948"/>
            <a:ext cx="1691493" cy="42528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36"/>
              </a:lnSpc>
            </a:pPr>
            <a:r>
              <a:rPr lang="en-US" sz="2454">
                <a:solidFill>
                  <a:srgbClr val="FF3131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ANSWER KEY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DAGZ11ShuT8</dc:identifier>
  <dcterms:modified xsi:type="dcterms:W3CDTF">2011-08-01T06:04:30Z</dcterms:modified>
  <cp:revision>1</cp:revision>
  <dc:title>Multiplication Crossword Puzzle</dc:title>
</cp:coreProperties>
</file>